
<file path=[Content_Types].xml><?xml version="1.0" encoding="utf-8"?>
<Types xmlns="http://schemas.openxmlformats.org/package/2006/content-types">
  <Default Extension="xml" ContentType="application/xml"/>
  <Default Extension="jpg" ContentType="image/jpeg"/>
  <Default Extension="fntdata" ContentType="application/x-fontdata"/>
  <Default Extension="png" ContentType="image/png"/>
  <Default Extension="rels" ContentType="application/vnd.openxmlformats-package.relationships+xml"/>
  <Override PartName="/ppt/notesslides/notesslide50.xml" ContentType="application/vnd.openxmlformats-officedocument.presentationml.notesSlide+xml"/>
  <Override PartName="/ppt/notesslides/notesslide32.xml" ContentType="application/vnd.openxmlformats-officedocument.presentationml.notesSlide+xml"/>
  <Override PartName="/ppt/notesslides/notesslide3.xml" ContentType="application/vnd.openxmlformats-officedocument.presentationml.notesSlide+xml"/>
  <Override PartName="/ppt/slidelayouts/slidelayout6.xml" ContentType="application/vnd.openxmlformats-officedocument.presentationml.slideLayout+xml"/>
  <Override PartName="/ppt/notesslides/notesslide24.xml" ContentType="application/vnd.openxmlformats-officedocument.presentationml.notesSlide+xml"/>
  <Override PartName="/ppt/notesslides/notesslide15.xml" ContentType="application/vnd.openxmlformats-officedocument.presentationml.notesSlide+xml"/>
  <Override PartName="/ppt/notesslides/notesslide33.xml" ContentType="application/vnd.openxmlformats-officedocument.presentationml.notesSlide+xml"/>
  <Override PartName="/ppt/slidemasters/slidemaster1.xml" ContentType="application/vnd.openxmlformats-officedocument.presentationml.slideMaster+xml"/>
  <Override PartName="/ppt/notesslides/notesslide41.xml" ContentType="application/vnd.openxmlformats-officedocument.presentationml.notesSlide+xml"/>
  <Override PartName="/ppt/notesslides/notesslide17.xml" ContentType="application/vnd.openxmlformats-officedocument.presentationml.notesSlide+xml"/>
  <Override PartName="/ppt/notesslides/notesslide42.xml" ContentType="application/vnd.openxmlformats-officedocument.presentationml.notesSlide+xml"/>
  <Override PartName="/ppt/notesslides/notesslide16.xml" ContentType="application/vnd.openxmlformats-officedocument.presentationml.notesSlide+xml"/>
  <Override PartName="/ppt/notesslides/notesslide34.xml" ContentType="application/vnd.openxmlformats-officedocument.presentationml.notesSlide+xml"/>
  <Override PartName="/ppt/notesslides/notesslide4.xml" ContentType="application/vnd.openxmlformats-officedocument.presentationml.notesSlide+xml"/>
  <Override PartName="/ppt/slidelayouts/slidelayout7.xml" ContentType="application/vnd.openxmlformats-officedocument.presentationml.slideLayout+xml"/>
  <Override PartName="/ppt/notesslides/notesslide25.xml" ContentType="application/vnd.openxmlformats-officedocument.presentationml.notesSlide+xml"/>
  <Override PartName="/ppt/notesslides/notesslide43.xml" ContentType="application/vnd.openxmlformats-officedocument.presentationml.notesSlide+xml"/>
  <Override PartName="/ppt/notesslides/notesslide13.xml" ContentType="application/vnd.openxmlformats-officedocument.presentationml.notesSlide+xml"/>
  <Override PartName="/ppt/notesslides/notesslide1.xml" ContentType="application/vnd.openxmlformats-officedocument.presentationml.notesSlide+xml"/>
  <Override PartName="/ppt/notesslides/notesslide30.xml" ContentType="application/vnd.openxmlformats-officedocument.presentationml.notesSlide+xml"/>
  <Override PartName="/ppt/slidelayouts/slidelayout11.xml" ContentType="application/vnd.openxmlformats-officedocument.presentationml.slideLayout+xml"/>
  <Override PartName="/ppt/slidelayouts/slidelayout4.xml" ContentType="application/vnd.openxmlformats-officedocument.presentationml.slideLayout+xml"/>
  <Override PartName="/ppt/notesslides/notesslide26.xml" ContentType="application/vnd.openxmlformats-officedocument.presentationml.notesSlide+xml"/>
  <Override PartName="/ppt/notesslides/notesslide39.xml" ContentType="application/vnd.openxmlformats-officedocument.presentationml.notesSlide+xml"/>
  <Override PartName="/ppt/slides/slide4.xml" ContentType="application/vnd.openxmlformats-officedocument.presentationml.slide+xml"/>
  <Override PartName="/ppt/notesslides/notesslide31.xml" ContentType="application/vnd.openxmlformats-officedocument.presentationml.notesSlide+xml"/>
  <Override PartName="/ppt/notesslides/notesslide44.xml" ContentType="application/vnd.openxmlformats-officedocument.presentationml.notesSlide+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notesslides/notesslide27.xml" ContentType="application/vnd.openxmlformats-officedocument.presentationml.notesSlide+xml"/>
  <Override PartName="/ppt/viewprops.xml" ContentType="application/vnd.openxmlformats-officedocument.presentationml.viewProps+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7.xml" ContentType="application/vnd.openxmlformats-officedocument.presentationml.notesSlide+xml"/>
  <Override PartName="/ppt/notesslides/notesslide29.xml" ContentType="application/vnd.openxmlformats-officedocument.presentationml.notesSlide+xml"/>
  <Override PartName="/ppt/notesslides/notesslide45.xml" ContentType="application/vnd.openxmlformats-officedocument.presentationml.notesSlide+xml"/>
  <Override PartName="/ppt/notesslides/notesslide8.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9.xml" ContentType="application/vnd.openxmlformats-officedocument.presentationml.notesSlide+xml"/>
  <Override PartName="/ppt/notesslides/notesslide28.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slidelayouts/slidelayout2.xml" ContentType="application/vnd.openxmlformats-officedocument.presentationml.slideLayout+xml"/>
  <Override PartName="/ppt/notesslides/notesslide20.xml" ContentType="application/vnd.openxmlformats-officedocument.presentationml.notesSlide+xml"/>
  <Override PartName="/ppt/slidelayouts/slidelayout3.xml" ContentType="application/vnd.openxmlformats-officedocument.presentationml.slideLayout+xml"/>
  <Override PartName="/ppt/notesslides/notesslide21.xml" ContentType="application/vnd.openxmlformats-officedocument.presentationml.notesSlide+xml"/>
  <Override PartName="/ppt/notesslides/notesslide38.xml" ContentType="application/vnd.openxmlformats-officedocument.presentationml.notesSlide+xml"/>
  <Override PartName="/ppt/notesslides/notesslide18.xml" ContentType="application/vnd.openxmlformats-officedocument.presentationml.notesSlide+xml"/>
  <Override PartName="/ppt/notesslides/notesslide48.xml" ContentType="application/vnd.openxmlformats-officedocument.presentationml.notesSlide+xml"/>
  <Override PartName="/ppt/notesslides/notesslide6.xml" ContentType="application/vnd.openxmlformats-officedocument.presentationml.notesSlide+xml"/>
  <Override PartName="/ppt/notesslides/notesslide22.xml" ContentType="application/vnd.openxmlformats-officedocument.presentationml.notesSlide+xml"/>
  <Override PartName="/ppt/notesslides/notesslide49.xml" ContentType="application/vnd.openxmlformats-officedocument.presentationml.notesSlide+xml"/>
  <Override PartName="/ppt/notesslides/notesslide7.xml" ContentType="application/vnd.openxmlformats-officedocument.presentationml.notesSlide+xml"/>
  <Override PartName="/ppt/notesslides/notesslide35.xml" ContentType="application/vnd.openxmlformats-officedocument.presentationml.notesSlide+xml"/>
  <Override PartName="/ppt/notesslides/notesslide5.xml" ContentType="application/vnd.openxmlformats-officedocument.presentationml.notesSlide+xml"/>
  <Override PartName="/ppt/notesslides/notesslide36.xml" ContentType="application/vnd.openxmlformats-officedocument.presentationml.notesSlide+xml"/>
  <Override PartName="/ppt/notesslides/notesslide19.xml" ContentType="application/vnd.openxmlformats-officedocument.presentationml.notesSlide+xml"/>
  <Override PartName="/ppt/notesslides/notesslide40.xml" ContentType="application/vnd.openxmlformats-officedocument.presentationml.notesSlide+xml"/>
  <Override PartName="/ppt/slidelayouts/slidelayout1.xml" ContentType="application/vnd.openxmlformats-officedocument.presentationml.slideLayout+xml"/>
  <Override PartName="/ppt/notesslides/notesslide23.xml" ContentType="application/vnd.openxmlformats-officedocument.presentationml.notesSlide+xml"/>
  <Override PartName="/ppt/notesslides/notesslide10.xml" ContentType="application/vnd.openxmlformats-officedocument.presentationml.notesSlide+xml"/>
  <Override PartName="/ppt/tablestyles.xml" ContentType="application/vnd.openxmlformats-officedocument.presentationml.tableStyles+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s/slide18.xml" ContentType="application/vnd.openxmlformats-officedocument.presentationml.slide+xml"/>
  <Override PartName="/ppt/slides/slide43.xml" ContentType="application/vnd.openxmlformats-officedocument.presentationml.slide+xml"/>
  <Override PartName="/ppt/slides/slide35.xml" ContentType="application/vnd.openxmlformats-officedocument.presentationml.slide+xml"/>
  <Override PartName="/ppt/slides/slide26.xml" ContentType="application/vnd.openxmlformats-officedocument.presentationml.slide+xml"/>
  <Override PartName="/ppt/slides/slide19.xml" ContentType="application/vnd.openxmlformats-officedocument.presentationml.slide+xml"/>
  <Override PartName="/ppt/slides/slide52.xml" ContentType="application/vnd.openxmlformats-officedocument.presentationml.slide+xml"/>
  <Override PartName="/ppt/slides/slide3.xml" ContentType="application/vnd.openxmlformats-officedocument.presentationml.slide+xml"/>
  <Override PartName="/ppt/slides/slide5.xml" ContentType="application/vnd.openxmlformats-officedocument.presentationml.slide+xml"/>
  <Override PartName="/ppt/slides/slide17.xml" ContentType="application/vnd.openxmlformats-officedocument.presentationml.slide+xml"/>
  <Override PartName="/ppt/slides/slide42.xml" ContentType="application/vnd.openxmlformats-officedocument.presentationml.slide+xml"/>
  <Override PartName="/ppt/slides/slide25.xml" ContentType="application/vnd.openxmlformats-officedocument.presentationml.slide+xml"/>
  <Override PartName="/ppt/slides/slide1.xml" ContentType="application/vnd.openxmlformats-officedocument.presentationml.slide+xml"/>
  <Override PartName="/ppt/slides/slide50.xml" ContentType="application/vnd.openxmlformats-officedocument.presentationml.slide+xml"/>
  <Override PartName="/ppt/slides/slide34.xml" ContentType="application/vnd.openxmlformats-officedocument.presentationml.slide+xml"/>
  <Override PartName="/ppt/slides/slide33.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11.xml" ContentType="application/vnd.openxmlformats-officedocument.presentationml.slide+xml"/>
  <Override PartName="/ppt/slides/slide37.xml" ContentType="application/vnd.openxmlformats-officedocument.presentationml.slide+xml"/>
  <Override PartName="/ppt/slides/slide41.xml" ContentType="application/vnd.openxmlformats-officedocument.presentationml.slide+xml"/>
  <Override PartName="/ppt/slides/slide7.xml" ContentType="application/vnd.openxmlformats-officedocument.presentationml.slide+xml"/>
  <Override PartName="/ppt/slides/slide36.xml" ContentType="application/vnd.openxmlformats-officedocument.presentationml.slide+xml"/>
  <Override PartName="/ppt/slides/slide23.xml" ContentType="application/vnd.openxmlformats-officedocument.presentationml.slide+xml"/>
  <Override PartName="/ppt/slides/slide49.xml" ContentType="application/vnd.openxmlformats-officedocument.presentationml.slide+xml"/>
  <Override PartName="/ppt/slides/slide10.xml" ContentType="application/vnd.openxmlformats-officedocument.presentationml.slide+xml"/>
  <Override PartName="/ppt/slides/slide6.xml" ContentType="application/vnd.openxmlformats-officedocument.presentationml.slide+xml"/>
  <Override PartName="/ppt/slides/slide40.xml" ContentType="application/vnd.openxmlformats-officedocument.presentationml.slide+xml"/>
  <Override PartName="/ppt/slides/slide48.xml" ContentType="application/vnd.openxmlformats-officedocument.presentationml.slide+xml"/>
  <Override PartName="/ppt/slides/slide30.xml" ContentType="application/vnd.openxmlformats-officedocument.presentationml.slide+xml"/>
  <Override PartName="/ppt/slides/slide22.xml" ContentType="application/vnd.openxmlformats-officedocument.presentationml.slide+xml"/>
  <Override PartName="/ppt/slides/slide39.xml" ContentType="application/vnd.openxmlformats-officedocument.presentationml.slide+xml"/>
  <Override PartName="/ppt/slides/slide9.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47.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8.xml" ContentType="application/vnd.openxmlformats-officedocument.presentationml.slide+xml"/>
  <Override PartName="/ppt/slides/slide46.xml" ContentType="application/vnd.openxmlformats-officedocument.presentationml.slide+xml"/>
  <Override PartName="/ppt/slides/slide8.xml" ContentType="application/vnd.openxmlformats-officedocument.presentationml.slide+xml"/>
  <Override PartName="/ppt/slides/slide29.xml" ContentType="application/vnd.openxmlformats-officedocument.presentationml.slide+xml"/>
  <Override PartName="/ppt/slides/slide32.xml" ContentType="application/vnd.openxmlformats-officedocument.presentationml.slide+xml"/>
  <Override PartName="/ppt/slides/slide45.xml" ContentType="application/vnd.openxmlformats-officedocument.presentationml.slide+xml"/>
  <Override PartName="/ppt/slides/slide28.xml" ContentType="application/vnd.openxmlformats-officedocument.presentationml.slide+xml"/>
  <Override PartName="/ppt/slides/slide15.xml" ContentType="application/vnd.openxmlformats-officedocument.presentationml.slide+xml"/>
  <Override PartName="/ppt/slides/slide31.xml" ContentType="application/vnd.openxmlformats-officedocument.presentationml.slide+xml"/>
  <Override PartName="/ppt/slides/slide27.xml" ContentType="application/vnd.openxmlformats-officedocument.presentationml.slide+xml"/>
  <Override PartName="/ppt/slides/slide53.xml" ContentType="application/vnd.openxmlformats-officedocument.presentationml.slide+xml"/>
  <Override PartName="/ppt/slides/slide2.xml" ContentType="application/vnd.openxmlformats-officedocument.presentationml.slide+xml"/>
  <Override PartName="/ppt/slides/slide44.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entation.xml" ContentType="application/vnd.openxmlformats-officedocument.presentationml.presentation.main+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docprops/core.xml" ContentType="application/vnd.openxmlformats-package.core-properties+xml"/>
  <Override PartName="/ppt/slides/slide51.xml" ContentType="application/vnd.openxmlformats-officedocument.presentationml.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p:sldMasterIdLst>
    <p:sldMasterId id="2147483648" r:id="rId1"/>
  </p:sldMasterIdLst>
  <p:notesMasterIdLst>
    <p:notesMasterId r:id="rId2"/>
  </p:notesMasterIdLst>
  <p:sldIdLst>
    <p:sldId id="256" r:id="rId3"/>
    <p:sldId id="257" r:id="rId4"/>
    <p:sldId id="258" r:id="rId5"/>
    <p:sldId id="259" r:id="rId6"/>
    <p:sldId id="260" r:id="rId7"/>
    <p:sldId id="261" r:id="rId8"/>
    <p:sldId id="262" r:id="rId9"/>
    <p:sldId id="306"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307" r:id="rId46"/>
    <p:sldId id="298" r:id="rId47"/>
    <p:sldId id="299" r:id="rId48"/>
    <p:sldId id="300" r:id="rId49"/>
    <p:sldId id="308" r:id="rId50"/>
    <p:sldId id="301" r:id="rId51"/>
    <p:sldId id="302" r:id="rId52"/>
    <p:sldId id="303" r:id="rId53"/>
    <p:sldId id="304" r:id="rId54"/>
    <p:sldId id="305" r:id="rId55"/>
  </p:sldIdLst>
  <p:sldSz cx="9144000" cy="5143500" type="screen16x9"/>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379A96F-ACD5-4BC9-8355-1C04069D4720}">
  <a:tblStyle styleId="{7379A96F-ACD5-4BC9-8355-1C04069D472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 Type="http://schemas.openxmlformats.org/officeDocument/2006/relationships/notesMaster" Target="notesMasters/notesMaster1.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3" Type="http://schemas.openxmlformats.org/officeDocument/2006/relationships/slide" Target="slides/slide1.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4" Type="http://schemas.openxmlformats.org/officeDocument/2006/relationships/slide" Target="slides/slide2.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Relationship Id="rId46" Type="http://schemas.openxmlformats.org/officeDocument/2006/relationships/slide" Target="slides/slide44.xml"/><Relationship Id="rId47" Type="http://schemas.openxmlformats.org/officeDocument/2006/relationships/slide" Target="slides/slide45.xml"/><Relationship Id="rId48" Type="http://schemas.openxmlformats.org/officeDocument/2006/relationships/slide" Target="slides/slide46.xml"/><Relationship Id="rId49" Type="http://schemas.openxmlformats.org/officeDocument/2006/relationships/slide" Target="slides/slide47.xml"/><Relationship Id="rId5" Type="http://schemas.openxmlformats.org/officeDocument/2006/relationships/slide" Target="slides/slide3.xml"/><Relationship Id="rId50" Type="http://schemas.openxmlformats.org/officeDocument/2006/relationships/slide" Target="slides/slide48.xml"/><Relationship Id="rId51" Type="http://schemas.openxmlformats.org/officeDocument/2006/relationships/slide" Target="slides/slide49.xml"/><Relationship Id="rId52" Type="http://schemas.openxmlformats.org/officeDocument/2006/relationships/slide" Target="slides/slide50.xml"/><Relationship Id="rId53" Type="http://schemas.openxmlformats.org/officeDocument/2006/relationships/slide" Target="slides/slide51.xml"/><Relationship Id="rId54" Type="http://schemas.openxmlformats.org/officeDocument/2006/relationships/slide" Target="slides/slide52.xml"/><Relationship Id="rId55" Type="http://schemas.openxmlformats.org/officeDocument/2006/relationships/slide" Target="slides/slide53.xml"/><Relationship Id="rId56" Type="http://schemas.openxmlformats.org/officeDocument/2006/relationships/tableStyles" Target="tableStyles.xml"/><Relationship Id="rId57" Type="http://schemas.openxmlformats.org/officeDocument/2006/relationships/presProps" Target="presProps.xml"/><Relationship Id="rId58" Type="http://schemas.openxmlformats.org/officeDocument/2006/relationships/viewProps" Target="viewProps.xml"/><Relationship Id="rId59" Type="http://schemas.openxmlformats.org/officeDocument/2006/relationships/theme" Target="theme/theme1.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2.png>
</file>

<file path=ppt/media/image3.jp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3;n"/>
          <p:cNvSpPr>
            <a:spLocks noGrp="1" noEditPoints="1"/>
          </p:cNvSpPr>
          <p:nvPr>
            <p:ph type="sldImg" idx="2"/>
          </p:nvPr>
        </p:nvSpPr>
        <p:spPr>
          <a:xfrm>
            <a:off x="381300" y="685800"/>
            <a:ext cx="6096075" cy="3429000"/>
          </a:xfrm>
          <a:custGeom>
            <a:avLst/>
            <a:rect l="l" t="t" r="r" b="b"/>
            <a:pathLst>
              <a:path w="120000" h="120000">
                <a:moveTo>
                  <a:pt x="0" y="0"/>
                </a:moveTo>
                <a:lnTo>
                  <a:pt x="120000" y="0"/>
                </a:lnTo>
                <a:lnTo>
                  <a:pt x="120000" y="120000"/>
                </a:lnTo>
                <a:lnTo>
                  <a:pt x="0" y="120000"/>
                </a:lnTo>
                <a:lnTo>
                  <a:pt x="0" y="0"/>
                </a:lnTo>
                <a:close/>
              </a:path>
            </a:pathLst>
          </a:custGeom>
          <a:noFill/>
          <a:ln w="9525" cap="flat" cmpd="sng">
            <a:solidFill>
              <a:srgbClr val="000000"/>
            </a:solidFill>
            <a:prstDash val="solid"/>
            <a:round/>
            <a:headEnd type="none" w="sm" len="sm"/>
            <a:tailEnd type="none" w="sm" len="sm"/>
          </a:ln>
        </p:spPr>
        <p:txBody>
          <a:bodyPr/>
          <a:lstStyle/>
          <a:p/>
        </p:txBody>
      </p:sp>
      <p:sp>
        <p:nvSpPr>
          <p:cNvPr id="4" name="Google Shape;4;n"/>
          <p:cNvSpPr>
            <a:spLocks noGrp="1" noEditPoints="1"/>
          </p:cNvSpPr>
          <p:nvPr>
            <p:ph type="body" idx="1"/>
          </p:nvPr>
        </p:nvSpPr>
        <p:spPr>
          <a:xfrm>
            <a:off x="685800" y="4343400"/>
            <a:ext cx="5486400" cy="4114800"/>
          </a:xfrm>
          <a:prstGeom prst="rect">
            <a:avLst/>
          </a:prstGeom>
          <a:noFill/>
          <a:ln>
            <a:noFill/>
          </a:ln>
        </p:spPr>
        <p:txBody>
          <a:bodyPr wrap="square" lIns="91425" tIns="91425" rIns="91425" bIns="91425" anchor="t">
            <a:noAutofit/>
          </a:bodyPr>
          <a:lstStyle>
            <a:lvl1pPr marL="45720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pPr lvl="0"/>
          </a:p>
        </p:txBody>
      </p:sp>
    </p:spTree>
  </p:cSld>
  <p:clrMap bg1="lt1" tx1="dk1" bg2="dk2" tx2="lt2" accent1="accent1" accent2="accent2" accent3="accent3" accent4="accent4" accent5="accent5" accent6="accent6" hlink="hlink" folHlink="folHlink"/>
  <p:notesStyle>
    <a:lvl1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slide" Target="../slides/slide41.xml"/><Relationship Id="rId2"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slide" Target="../slides/slide44.xml"/><Relationship Id="rId2"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slide" Target="../slides/slide47.xml"/><Relationship Id="rId2"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slide" Target="../slides/slide48.xml"/><Relationship Id="rId2"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slide" Target="../slides/slide49.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slide" Target="../slides/slide50.xml"/><Relationship Id="rId2"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slide" Target="../slides/slide51.xml"/><Relationship Id="rId2"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slide" Target="../slides/slide52.xml"/><Relationship Id="rId2"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slide" Target="../slides/slide53.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Google Shape;59;p:notes"/>
          <p:cNvSpPr>
            <a:spLocks noGrp="1" noEditPoints="1"/>
          </p:cNvSpPr>
          <p:nvPr>
            <p:ph type="sldImg" idx="2"/>
          </p:nvPr>
        </p:nvSpPr>
        <p:spPr>
          <a:xfrm>
            <a:off x="381300" y="685800"/>
            <a:ext cx="6096075"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60" name="Google Shape;60;p: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Google Shape;106;g12ea35eadce_0_293: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107" name="Google Shape;107;g12ea35eadce_0_293: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Google Shape;112;g12ea35eadce_0_306: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113" name="Google Shape;113;g12ea35eadce_0_306: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Google Shape;117;g13021f09585_1_783: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118" name="Google Shape;118;g13021f09585_1_783: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Google Shape;123;g131e73b478d_0_16: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124" name="Google Shape;124;g131e73b478d_0_16: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Google Shape;129;g131e73b478d_0_23: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130" name="Google Shape;130;g131e73b478d_0_23: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Google Shape;134;g131e73b478d_0_10: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135" name="Google Shape;135;g131e73b478d_0_10: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Google Shape;139;g13021f09585_1_802: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140" name="Google Shape;140;g13021f09585_1_802: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Google Shape;144;g12ea35eadce_0_312: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145" name="Google Shape;145;g12ea35eadce_0_312: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Google Shape;182;g13021f09585_1_642: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183" name="Google Shape;183;g13021f09585_1_642: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Google Shape;189;g13021f09585_1_651: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190" name="Google Shape;190;g13021f09585_1_651: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Google Shape;65;g12ea35eadce_0_116: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66" name="Google Shape;66;g12ea35eadce_0_116: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Google Shape;197;g13021f09585_1_662: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198" name="Google Shape;198;g13021f09585_1_662: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Google Shape;205;g13021f09585_1_28: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206" name="Google Shape;206;g13021f09585_1_28: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Google Shape;211;g130f3679b67_2_40: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212" name="Google Shape;212;g130f3679b67_2_40: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Google Shape;216;g130f3679b67_2_48: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217" name="Google Shape;217;g130f3679b67_2_48: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Google Shape;221;g130f3679b67_2_56: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222" name="Google Shape;222;g130f3679b67_2_56: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Google Shape;226;g131bde3c5d5_1_0: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227" name="Google Shape;227;g131bde3c5d5_1_0: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Google Shape;231;g13021f09585_1_44: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232" name="Google Shape;232;g13021f09585_1_44: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Google Shape;238;g1316531432b_0_0: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239" name="Google Shape;239;g1316531432b_0_0: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Google Shape;245;g1316531432b_0_6: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246" name="Google Shape;246;g1316531432b_0_6: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Google Shape;251;g1316531432b_0_13: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252" name="Google Shape;252;g1316531432b_0_13: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Google Shape;71;g12ea35eadce_0_178: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72" name="Google Shape;72;g12ea35eadce_0_178: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Google Shape;256;g13021f09585_1_629: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257" name="Google Shape;257;g13021f09585_1_629: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Google Shape;262;g12ea35eadce_0_375: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263" name="Google Shape;263;g12ea35eadce_0_375: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Google Shape;267;g12ea35eadce_0_369: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268" name="Google Shape;268;g12ea35eadce_0_369: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Google Shape;275;g13021f09585_1_807: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276" name="Google Shape;276;g13021f09585_1_807: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 name="Google Shape;283;g12d43f5c327_0_57: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284" name="Google Shape;284;g12d43f5c327_0_57: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Google Shape;289;g130f3679b67_2_16: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290" name="Google Shape;290;g130f3679b67_2_16: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Google Shape;294;g131bde3c5d5_1_5: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295" name="Google Shape;295;g131bde3c5d5_1_5: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9" name="Google Shape;299;g130f3679b67_2_25: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300" name="Google Shape;300;g130f3679b67_2_25: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4" name="Google Shape;304;g131bde3c5d5_1_10: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305" name="Google Shape;305;g131bde3c5d5_1_10: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Google Shape;309;g130f3679b67_2_31: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310" name="Google Shape;310;g130f3679b67_2_31: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Google Shape;77;g13021f09585_0_0: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78" name="Google Shape;78;g13021f09585_0_0: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Google Shape;317;g13021f09585_1_833: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318" name="Google Shape;318;g13021f09585_1_833: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Google Shape;327;g13021f09585_1_841: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328" name="Google Shape;328;g13021f09585_1_841: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Google Shape;334;g131e73b478d_0_4: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335" name="Google Shape;335;g131e73b478d_0_4: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 name="Google Shape;339;g13021f09585_1_790: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340" name="Google Shape;340;g13021f09585_1_790: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EditPoints="1"/>
          </p:cNvSpPr>
          <p:nvPr>
            <p:ph type="sldImg"/>
          </p:nvPr>
        </p:nvSpPr>
        <p:spPr>
          <a:xfrm>
            <a:off x="381337" y="685800"/>
            <a:ext cx="6096000" cy="3429000"/>
          </a:xfrm>
          <a:prstGeom prst="rect">
            <a:avLst/>
          </a:prstGeom>
        </p:spPr>
        <p:txBody>
          <a:bodyPr/>
          <a:lstStyle/>
          <a:p/>
        </p:txBody>
      </p:sp>
      <p:sp>
        <p:nvSpPr>
          <p:cNvPr id="3" name="Text Placeholder 2"/>
          <p:cNvSpPr>
            <a:spLocks noGrp="1" noEditPoints="1"/>
          </p:cNvSpPr>
          <p:nvPr>
            <p:ph type="body" idx="1"/>
          </p:nvPr>
        </p:nvSpPr>
        <p:spPr>
          <a:prstGeom prst="rect">
            <a:avLst/>
          </a:prstGeom>
        </p:spPr>
        <p:txBody>
          <a:bodyPr/>
          <a:lstStyle/>
          <a:p>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Google Shape;345;g13021f09585_1_728: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346" name="Google Shape;346;g13021f09585_1_728: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 name="Google Shape;351;g13021f09585_1_880: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352" name="Google Shape;352;g13021f09585_1_880: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 name="Google Shape;359;g13021f09585_1_874: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360" name="Google Shape;360;g13021f09585_1_874: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EditPoints="1"/>
          </p:cNvSpPr>
          <p:nvPr>
            <p:ph type="sldImg"/>
          </p:nvPr>
        </p:nvSpPr>
        <p:spPr>
          <a:xfrm>
            <a:off x="381337" y="685800"/>
            <a:ext cx="6096000" cy="3429000"/>
          </a:xfrm>
          <a:prstGeom prst="rect">
            <a:avLst/>
          </a:prstGeom>
        </p:spPr>
        <p:txBody>
          <a:bodyPr/>
          <a:lstStyle/>
          <a:p/>
        </p:txBody>
      </p:sp>
      <p:sp>
        <p:nvSpPr>
          <p:cNvPr id="3" name="Text Placeholder 2"/>
          <p:cNvSpPr>
            <a:spLocks noGrp="1" noEditPoints="1"/>
          </p:cNvSpPr>
          <p:nvPr>
            <p:ph type="body" idx="1"/>
          </p:nvPr>
        </p:nvSpPr>
        <p:spPr>
          <a:prstGeom prst="rect">
            <a:avLst/>
          </a:prstGeom>
        </p:spPr>
        <p:txBody>
          <a:bodyPr/>
          <a:lstStyle/>
          <a:p>
            <a:endParaRPr 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Google Shape;364;g13021f09585_1_846: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365" name="Google Shape;365;g13021f09585_1_846: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Google Shape;82;g12ea35eadce_0_250: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83" name="Google Shape;83;g12ea35eadce_0_250: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Google Shape;372;g13021f09585_1_856: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373" name="Google Shape;373;g13021f09585_1_856: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 name="Google Shape;378;g13021f09585_1_861: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379" name="Google Shape;379;g13021f09585_1_861: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 name="Google Shape;385;g1316531432b_0_71: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386" name="Google Shape;386;g1316531432b_0_71: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 name="Google Shape;391;g12ea35eadce_0_287: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392" name="Google Shape;392;g12ea35eadce_0_287: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Google Shape;89;g12d43f5c327_0_52: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90" name="Google Shape;90;g12d43f5c327_0_52: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Google Shape;95;g13021f09585_1_776: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96" name="Google Shape;96;g13021f09585_1_776: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EditPoints="1"/>
          </p:cNvSpPr>
          <p:nvPr>
            <p:ph type="sldImg"/>
          </p:nvPr>
        </p:nvSpPr>
        <p:spPr>
          <a:xfrm>
            <a:off x="381337" y="685800"/>
            <a:ext cx="6096000" cy="3429000"/>
          </a:xfrm>
          <a:prstGeom prst="rect">
            <a:avLst/>
          </a:prstGeom>
        </p:spPr>
        <p:txBody>
          <a:bodyPr/>
          <a:lstStyle/>
          <a:p/>
        </p:txBody>
      </p:sp>
      <p:sp>
        <p:nvSpPr>
          <p:cNvPr id="3" name="Text Placeholder 2"/>
          <p:cNvSpPr>
            <a:spLocks noGrp="1" noEditPoints="1"/>
          </p:cNvSpPr>
          <p:nvPr>
            <p:ph type="body" idx="1"/>
          </p:nvPr>
        </p:nvSpPr>
        <p:spPr>
          <a:prstGeom prst="rect">
            <a:avLst/>
          </a:prstGeom>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Google Shape;101;g13021f09585_1_885:notes"/>
          <p:cNvSpPr>
            <a:spLocks noGrp="1" noEditPoints="1"/>
          </p:cNvSpPr>
          <p:nvPr>
            <p:ph type="sldImg" idx="2"/>
          </p:nvPr>
        </p:nvSpPr>
        <p:spPr>
          <a:xfrm>
            <a:off x="381300" y="685800"/>
            <a:ext cx="6096000" cy="3429000"/>
          </a:xfrm>
          <a:custGeom>
            <a:avLst/>
            <a:rect l="l" t="t" r="r" b="b"/>
            <a:pathLst>
              <a:path w="120000" h="120000">
                <a:moveTo>
                  <a:pt x="0" y="0"/>
                </a:moveTo>
                <a:lnTo>
                  <a:pt x="120000" y="0"/>
                </a:lnTo>
                <a:lnTo>
                  <a:pt x="120000" y="120000"/>
                </a:lnTo>
                <a:lnTo>
                  <a:pt x="0" y="120000"/>
                </a:lnTo>
                <a:lnTo>
                  <a:pt x="0" y="0"/>
                </a:lnTo>
                <a:close/>
              </a:path>
            </a:pathLst>
          </a:custGeom>
        </p:spPr>
        <p:txBody>
          <a:bodyPr/>
          <a:lstStyle/>
          <a:p/>
        </p:txBody>
      </p:sp>
      <p:sp>
        <p:nvSpPr>
          <p:cNvPr id="102" name="Google Shape;102;g13021f09585_1_885:notes"/>
          <p:cNvSpPr>
            <a:spLocks noGrp="1" noEditPoints="1"/>
          </p:cNvSpPr>
          <p:nvPr>
            <p:ph type="body" idx="1"/>
          </p:nvPr>
        </p:nvSpPr>
        <p:spPr>
          <a:xfrm>
            <a:off x="685800" y="4343400"/>
            <a:ext cx="5486400" cy="4114800"/>
          </a:xfrm>
          <a:prstGeom prst="rect">
            <a:avLst/>
          </a:prstGeom>
        </p:spPr>
        <p:txBody>
          <a:bodyPr wrap="square" lIns="91425" tIns="91425" rIns="91425" bIns="91425" anchor="t">
            <a:noAutofit/>
          </a:bodyPr>
          <a:lstStyle/>
          <a:p>
            <a:pPr mar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10" name="Google Shape;10;p2"/>
          <p:cNvSpPr/>
          <p:nvPr/>
        </p:nvSpPr>
        <p:spPr>
          <a:xfrm>
            <a:off x="2744013" y="756700"/>
            <a:ext cx="1081625" cy="1124950"/>
          </a:xfrm>
          <a:custGeom>
            <a:avLst/>
            <a:rect l="l" t="t" r="r" b="b"/>
            <a:pathLst>
              <a:path w="43265" h="44998">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txBody>
          <a:bodyPr/>
          <a:lstStyle/>
          <a:p/>
        </p:txBody>
      </p:sp>
      <p:sp>
        <p:nvSpPr>
          <p:cNvPr id="11" name="Google Shape;11;p2"/>
          <p:cNvSpPr/>
          <p:nvPr/>
        </p:nvSpPr>
        <p:spPr>
          <a:xfrm rot="10800000">
            <a:off x="5318350" y="3266725"/>
            <a:ext cx="1081625" cy="1124950"/>
          </a:xfrm>
          <a:custGeom>
            <a:avLst/>
            <a:rect l="l" t="t" r="r" b="b"/>
            <a:pathLst>
              <a:path w="43265" h="44998">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txBody>
          <a:bodyPr/>
          <a:lstStyle/>
          <a:p/>
        </p:txBody>
      </p:sp>
      <p:sp>
        <p:nvSpPr>
          <p:cNvPr id="12" name="Google Shape;12;p2"/>
          <p:cNvSpPr>
            <a:spLocks noGrp="1" noEditPoints="1"/>
          </p:cNvSpPr>
          <p:nvPr>
            <p:ph type="ctrTitle"/>
          </p:nvPr>
        </p:nvSpPr>
        <p:spPr>
          <a:xfrm>
            <a:off x="3044700" y="1444255"/>
            <a:ext cx="3054600" cy="1537200"/>
          </a:xfrm>
          <a:prstGeom prst="rect">
            <a:avLst/>
          </a:prstGeom>
        </p:spPr>
        <p:txBody>
          <a:bodyPr wrap="square" lIns="91425" tIns="91425" rIns="91425" bIns="91425" anchor="b">
            <a:normAutofit/>
          </a:bodyPr>
          <a:lstStyle>
            <a:lvl1pPr algn="ctr">
              <a:spcBef>
                <a:spcPts val="0"/>
              </a:spcBef>
              <a:spcAft>
                <a:spcPts val="0"/>
              </a:spcAft>
              <a:buSzPts val="4200"/>
              <a:buNone/>
            </a:lvl1pPr>
            <a:lvl2pPr lvl="1" algn="ctr">
              <a:spcBef>
                <a:spcPts val="0"/>
              </a:spcBef>
              <a:spcAft>
                <a:spcPts val="0"/>
              </a:spcAft>
              <a:buSzPts val="4200"/>
              <a:buNone/>
            </a:lvl2pPr>
            <a:lvl3pPr lvl="2" algn="ctr">
              <a:spcBef>
                <a:spcPts val="0"/>
              </a:spcBef>
              <a:spcAft>
                <a:spcPts val="0"/>
              </a:spcAft>
              <a:buSzPts val="4200"/>
              <a:buNone/>
            </a:lvl3pPr>
            <a:lvl4pPr lvl="3" algn="ctr">
              <a:spcBef>
                <a:spcPts val="0"/>
              </a:spcBef>
              <a:spcAft>
                <a:spcPts val="0"/>
              </a:spcAft>
              <a:buSzPts val="4200"/>
              <a:buNone/>
            </a:lvl4pPr>
            <a:lvl5pPr lvl="4" algn="ctr">
              <a:spcBef>
                <a:spcPts val="0"/>
              </a:spcBef>
              <a:spcAft>
                <a:spcPts val="0"/>
              </a:spcAft>
              <a:buSzPts val="4200"/>
              <a:buNone/>
            </a:lvl5pPr>
            <a:lvl6pPr lvl="5" algn="ctr">
              <a:spcBef>
                <a:spcPts val="0"/>
              </a:spcBef>
              <a:spcAft>
                <a:spcPts val="0"/>
              </a:spcAft>
              <a:buSzPts val="4200"/>
              <a:buNone/>
            </a:lvl6pPr>
            <a:lvl7pPr lvl="6" algn="ctr">
              <a:spcBef>
                <a:spcPts val="0"/>
              </a:spcBef>
              <a:spcAft>
                <a:spcPts val="0"/>
              </a:spcAft>
              <a:buSzPts val="4200"/>
              <a:buNone/>
            </a:lvl7pPr>
            <a:lvl8pPr lvl="7" algn="ctr">
              <a:spcBef>
                <a:spcPts val="0"/>
              </a:spcBef>
              <a:spcAft>
                <a:spcPts val="0"/>
              </a:spcAft>
              <a:buSzPts val="4200"/>
              <a:buNone/>
            </a:lvl8pPr>
            <a:lvl9pPr lvl="8" algn="ctr">
              <a:spcBef>
                <a:spcPts val="0"/>
              </a:spcBef>
              <a:spcAft>
                <a:spcPts val="0"/>
              </a:spcAft>
              <a:buSzPts val="4200"/>
              <a:buNone/>
            </a:lvl9pPr>
          </a:lstStyle>
          <a:p/>
        </p:txBody>
      </p:sp>
      <p:sp>
        <p:nvSpPr>
          <p:cNvPr id="13" name="Google Shape;13;p2"/>
          <p:cNvSpPr>
            <a:spLocks noGrp="1" noEditPoints="1"/>
          </p:cNvSpPr>
          <p:nvPr>
            <p:ph type="subTitle" idx="1"/>
          </p:nvPr>
        </p:nvSpPr>
        <p:spPr>
          <a:xfrm>
            <a:off x="3044700" y="3116580"/>
            <a:ext cx="3054600" cy="701400"/>
          </a:xfrm>
          <a:prstGeom prst="rect">
            <a:avLst/>
          </a:prstGeom>
        </p:spPr>
        <p:txBody>
          <a:bodyPr wrap="square" lIns="91425" tIns="91425" rIns="91425" bIns="91425" anchor="t">
            <a:normAutofit/>
          </a:bodyPr>
          <a:lstStyle>
            <a:lvl1pPr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a:pPr lvl="0"/>
          </a:p>
        </p:txBody>
      </p:sp>
      <p:sp>
        <p:nvSpPr>
          <p:cNvPr id="14" name="Google Shape;14;p2"/>
          <p:cNvSpPr>
            <a:spLocks noGrp="1" noEditPoints="1"/>
          </p:cNvSpPr>
          <p:nvPr>
            <p:ph type="sldNum" idx="12"/>
          </p:nvPr>
        </p:nvSpPr>
        <p:spPr>
          <a:xfrm>
            <a:off x="8472458" y="4663217"/>
            <a:ext cx="548700" cy="393600"/>
          </a:xfrm>
          <a:prstGeom prst="rect">
            <a:avLst/>
          </a:prstGeom>
        </p:spPr>
        <p:txBody>
          <a:bodyPr wrap="square" lIns="91425" tIns="91425" rIns="91425" bIns="91425" anchor="ctr">
            <a:normAutofit/>
          </a:bodyPr>
          <a:lstStyle>
            <a:lvl1pPr>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indent="0" algn="r" rtl="0">
              <a:spcBef>
                <a:spcPts val="0"/>
              </a:spcBef>
              <a:spcAft>
                <a:spcPts val="0"/>
              </a:spcAft>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_NUMBER">
    <p:spTree>
      <p:nvGrpSpPr>
        <p:cNvPr id="1" name=""/>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wrap="square" lIns="91425" tIns="91425" rIns="91425" bIns="91425" anchor="ctr">
            <a:noAutofit/>
          </a:bodyPr>
          <a:lstStyle/>
          <a:p>
            <a:pPr marL="0" indent="0" algn="l" rtl="0">
              <a:spcBef>
                <a:spcPts val="0"/>
              </a:spcBef>
              <a:spcAft>
                <a:spcPts val="0"/>
              </a:spcAft>
              <a:buNone/>
            </a:pPr>
          </a:p>
        </p:txBody>
      </p:sp>
      <p:sp>
        <p:nvSpPr>
          <p:cNvPr id="53" name="Google Shape;53;p11"/>
          <p:cNvSpPr>
            <a:spLocks noGrp="1" noEditPoints="1"/>
          </p:cNvSpPr>
          <p:nvPr>
            <p:ph type="title" hasCustomPrompt="1"/>
          </p:nvPr>
        </p:nvSpPr>
        <p:spPr>
          <a:xfrm>
            <a:off x="311700" y="957125"/>
            <a:ext cx="8520600" cy="2128800"/>
          </a:xfrm>
          <a:prstGeom prst="rect">
            <a:avLst/>
          </a:prstGeom>
        </p:spPr>
        <p:txBody>
          <a:bodyPr wrap="square" lIns="91425" tIns="91425" rIns="91425" bIns="91425" anchor="ctr">
            <a:normAutofit/>
          </a:bodyPr>
          <a:lstStyle>
            <a:lvl1pPr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a:spLocks noGrp="1" noEditPoints="1"/>
          </p:cNvSpPr>
          <p:nvPr>
            <p:ph type="body" idx="1"/>
          </p:nvPr>
        </p:nvSpPr>
        <p:spPr>
          <a:xfrm>
            <a:off x="311700" y="3162000"/>
            <a:ext cx="8520600" cy="1071600"/>
          </a:xfrm>
          <a:prstGeom prst="rect">
            <a:avLst/>
          </a:prstGeom>
        </p:spPr>
        <p:txBody>
          <a:bodyPr wrap="square" lIns="91425" tIns="91425" rIns="91425" bIns="91425" anchor="t">
            <a:normAutofit/>
          </a:bodyPr>
          <a:lstStyle>
            <a:lvl1pPr marL="457200" indent="-342900" algn="ctr">
              <a:spcBef>
                <a:spcPts val="0"/>
              </a:spcBef>
              <a:spcAft>
                <a:spcPts val="0"/>
              </a:spcAft>
              <a:buSzPts val="1800"/>
              <a:buChar char="●"/>
            </a:lvl1pPr>
            <a:lvl2pPr marL="914400" lvl="1" indent="-317500" algn="ctr">
              <a:spcBef>
                <a:spcPts val="0"/>
              </a:spcBef>
              <a:spcAft>
                <a:spcPts val="0"/>
              </a:spcAft>
              <a:buSzPts val="1400"/>
              <a:buChar char="○"/>
            </a:lvl2pPr>
            <a:lvl3pPr marL="1371600" lvl="2" indent="-317500" algn="ctr">
              <a:spcBef>
                <a:spcPts val="0"/>
              </a:spcBef>
              <a:spcAft>
                <a:spcPts val="0"/>
              </a:spcAft>
              <a:buSzPts val="1400"/>
              <a:buChar char="■"/>
            </a:lvl3pPr>
            <a:lvl4pPr marL="1828800" lvl="3" indent="-317500" algn="ctr">
              <a:spcBef>
                <a:spcPts val="0"/>
              </a:spcBef>
              <a:spcAft>
                <a:spcPts val="0"/>
              </a:spcAft>
              <a:buSzPts val="1400"/>
              <a:buChar char="●"/>
            </a:lvl4pPr>
            <a:lvl5pPr marL="2286000" lvl="4" indent="-317500" algn="ctr">
              <a:spcBef>
                <a:spcPts val="0"/>
              </a:spcBef>
              <a:spcAft>
                <a:spcPts val="0"/>
              </a:spcAft>
              <a:buSzPts val="1400"/>
              <a:buChar char="○"/>
            </a:lvl5pPr>
            <a:lvl6pPr marL="2743200" lvl="5" indent="-317500" algn="ctr">
              <a:spcBef>
                <a:spcPts val="0"/>
              </a:spcBef>
              <a:spcAft>
                <a:spcPts val="0"/>
              </a:spcAft>
              <a:buSzPts val="1400"/>
              <a:buChar char="■"/>
            </a:lvl6pPr>
            <a:lvl7pPr marL="3200400" lvl="6" indent="-317500" algn="ctr">
              <a:spcBef>
                <a:spcPts val="0"/>
              </a:spcBef>
              <a:spcAft>
                <a:spcPts val="0"/>
              </a:spcAft>
              <a:buSzPts val="1400"/>
              <a:buChar char="●"/>
            </a:lvl7pPr>
            <a:lvl8pPr marL="3657600" lvl="7" indent="-317500" algn="ctr">
              <a:spcBef>
                <a:spcPts val="0"/>
              </a:spcBef>
              <a:spcAft>
                <a:spcPts val="0"/>
              </a:spcAft>
              <a:buSzPts val="1400"/>
              <a:buChar char="○"/>
            </a:lvl8pPr>
            <a:lvl9pPr marL="4114800" lvl="8" indent="-317500" algn="ctr">
              <a:spcBef>
                <a:spcPts val="0"/>
              </a:spcBef>
              <a:spcAft>
                <a:spcPts val="0"/>
              </a:spcAft>
              <a:buSzPts val="1400"/>
              <a:buChar char="■"/>
            </a:lvl9pPr>
          </a:lstStyle>
          <a:p>
            <a:pPr lvl="0"/>
          </a:p>
        </p:txBody>
      </p:sp>
      <p:sp>
        <p:nvSpPr>
          <p:cNvPr id="55" name="Google Shape;55;p11"/>
          <p:cNvSpPr>
            <a:spLocks noGrp="1" noEditPoints="1"/>
          </p:cNvSpPr>
          <p:nvPr>
            <p:ph type="sldNum" idx="12"/>
          </p:nvPr>
        </p:nvSpPr>
        <p:spPr>
          <a:xfrm>
            <a:off x="8472458" y="4663217"/>
            <a:ext cx="548700" cy="393600"/>
          </a:xfrm>
          <a:prstGeom prst="rect">
            <a:avLst/>
          </a:prstGeom>
        </p:spPr>
        <p:txBody>
          <a:bodyPr wrap="square" lIns="91425" tIns="91425" rIns="91425" bIns="91425" anchor="ctr">
            <a:normAutofit/>
          </a:bodyPr>
          <a:lstStyle>
            <a:lvl1pPr>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indent="0" algn="r" rtl="0">
              <a:spcBef>
                <a:spcPts val="0"/>
              </a:spcBef>
              <a:spcAft>
                <a:spcPts val="0"/>
              </a:spcAft>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7" name="Google Shape;57;p12"/>
          <p:cNvSpPr>
            <a:spLocks noGrp="1" noEditPoints="1"/>
          </p:cNvSpPr>
          <p:nvPr>
            <p:ph type="sldNum" idx="12"/>
          </p:nvPr>
        </p:nvSpPr>
        <p:spPr>
          <a:xfrm>
            <a:off x="8472458" y="4663217"/>
            <a:ext cx="548700" cy="393600"/>
          </a:xfrm>
          <a:prstGeom prst="rect">
            <a:avLst/>
          </a:prstGeom>
        </p:spPr>
        <p:txBody>
          <a:bodyPr wrap="square" lIns="91425" tIns="91425" rIns="91425" bIns="91425" anchor="ctr">
            <a:normAutofit/>
          </a:bodyPr>
          <a:lstStyle>
            <a:lvl1pPr>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indent="0" algn="r" rtl="0">
              <a:spcBef>
                <a:spcPts val="0"/>
              </a:spcBef>
              <a:spcAft>
                <a:spcPts val="0"/>
              </a:spcAft>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_HEADER">
    <p:spTree>
      <p:nvGrpSpPr>
        <p:cNvPr id="1" name=""/>
        <p:cNvGrpSpPr/>
        <p:nvPr/>
      </p:nvGrpSpPr>
      <p:grpSpPr>
        <a:xfrm>
          <a:off x="0" y="0"/>
          <a:ext cx="0" cy="0"/>
          <a:chOff x="0" y="0"/>
          <a:chExt cx="0" cy="0"/>
        </a:xfrm>
      </p:grpSpPr>
      <p:sp>
        <p:nvSpPr>
          <p:cNvPr id="16" name="Google Shape;16;p3"/>
          <p:cNvSpPr/>
          <p:nvPr/>
        </p:nvSpPr>
        <p:spPr>
          <a:xfrm flipH="1">
            <a:off x="7595938" y="460225"/>
            <a:ext cx="1081625" cy="1124950"/>
          </a:xfrm>
          <a:custGeom>
            <a:avLst/>
            <a:rect l="l" t="t" r="r" b="b"/>
            <a:pathLst>
              <a:path w="43265" h="44998">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txBody>
          <a:bodyPr/>
          <a:lstStyle/>
          <a:p/>
        </p:txBody>
      </p:sp>
      <p:sp>
        <p:nvSpPr>
          <p:cNvPr id="17" name="Google Shape;17;p3"/>
          <p:cNvSpPr/>
          <p:nvPr/>
        </p:nvSpPr>
        <p:spPr>
          <a:xfrm rot="10800000" flipH="1">
            <a:off x="466425" y="3558325"/>
            <a:ext cx="1081625" cy="1124950"/>
          </a:xfrm>
          <a:custGeom>
            <a:avLst/>
            <a:rect l="l" t="t" r="r" b="b"/>
            <a:pathLst>
              <a:path w="43265" h="44998">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txBody>
          <a:bodyPr/>
          <a:lstStyle/>
          <a:p/>
        </p:txBody>
      </p:sp>
      <p:sp>
        <p:nvSpPr>
          <p:cNvPr id="18" name="Google Shape;18;p3"/>
          <p:cNvSpPr>
            <a:spLocks noGrp="1" noEditPoints="1"/>
          </p:cNvSpPr>
          <p:nvPr>
            <p:ph type="title"/>
          </p:nvPr>
        </p:nvSpPr>
        <p:spPr>
          <a:xfrm>
            <a:off x="773700" y="1806450"/>
            <a:ext cx="7596600" cy="1530600"/>
          </a:xfrm>
          <a:prstGeom prst="rect">
            <a:avLst/>
          </a:prstGeom>
        </p:spPr>
        <p:txBody>
          <a:bodyPr wrap="square" lIns="91425" tIns="91425" rIns="91425" bIns="91425" anchor="ctr">
            <a:normAutofit/>
          </a:bodyPr>
          <a:lstStyle>
            <a:lvl1pPr algn="ctr">
              <a:spcBef>
                <a:spcPts val="0"/>
              </a:spcBef>
              <a:spcAft>
                <a:spcPts val="0"/>
              </a:spcAft>
              <a:buSzPts val="4200"/>
              <a:buNone/>
            </a:lvl1pPr>
            <a:lvl2pPr lvl="1" algn="ctr">
              <a:spcBef>
                <a:spcPts val="0"/>
              </a:spcBef>
              <a:spcAft>
                <a:spcPts val="0"/>
              </a:spcAft>
              <a:buSzPts val="4200"/>
              <a:buNone/>
            </a:lvl2pPr>
            <a:lvl3pPr lvl="2" algn="ctr">
              <a:spcBef>
                <a:spcPts val="0"/>
              </a:spcBef>
              <a:spcAft>
                <a:spcPts val="0"/>
              </a:spcAft>
              <a:buSzPts val="4200"/>
              <a:buNone/>
            </a:lvl3pPr>
            <a:lvl4pPr lvl="3" algn="ctr">
              <a:spcBef>
                <a:spcPts val="0"/>
              </a:spcBef>
              <a:spcAft>
                <a:spcPts val="0"/>
              </a:spcAft>
              <a:buSzPts val="4200"/>
              <a:buNone/>
            </a:lvl4pPr>
            <a:lvl5pPr lvl="4" algn="ctr">
              <a:spcBef>
                <a:spcPts val="0"/>
              </a:spcBef>
              <a:spcAft>
                <a:spcPts val="0"/>
              </a:spcAft>
              <a:buSzPts val="4200"/>
              <a:buNone/>
            </a:lvl5pPr>
            <a:lvl6pPr lvl="5" algn="ctr">
              <a:spcBef>
                <a:spcPts val="0"/>
              </a:spcBef>
              <a:spcAft>
                <a:spcPts val="0"/>
              </a:spcAft>
              <a:buSzPts val="4200"/>
              <a:buNone/>
            </a:lvl6pPr>
            <a:lvl7pPr lvl="6" algn="ctr">
              <a:spcBef>
                <a:spcPts val="0"/>
              </a:spcBef>
              <a:spcAft>
                <a:spcPts val="0"/>
              </a:spcAft>
              <a:buSzPts val="4200"/>
              <a:buNone/>
            </a:lvl7pPr>
            <a:lvl8pPr lvl="7" algn="ctr">
              <a:spcBef>
                <a:spcPts val="0"/>
              </a:spcBef>
              <a:spcAft>
                <a:spcPts val="0"/>
              </a:spcAft>
              <a:buSzPts val="4200"/>
              <a:buNone/>
            </a:lvl8pPr>
            <a:lvl9pPr lvl="8" algn="ctr">
              <a:spcBef>
                <a:spcPts val="0"/>
              </a:spcBef>
              <a:spcAft>
                <a:spcPts val="0"/>
              </a:spcAft>
              <a:buSzPts val="4200"/>
              <a:buNone/>
            </a:lvl9pPr>
          </a:lstStyle>
          <a:p/>
        </p:txBody>
      </p:sp>
      <p:sp>
        <p:nvSpPr>
          <p:cNvPr id="19" name="Google Shape;19;p3"/>
          <p:cNvSpPr>
            <a:spLocks noGrp="1" noEditPoints="1"/>
          </p:cNvSpPr>
          <p:nvPr>
            <p:ph type="sldNum" idx="12"/>
          </p:nvPr>
        </p:nvSpPr>
        <p:spPr>
          <a:xfrm>
            <a:off x="8472458" y="4663217"/>
            <a:ext cx="548700" cy="393600"/>
          </a:xfrm>
          <a:prstGeom prst="rect">
            <a:avLst/>
          </a:prstGeom>
        </p:spPr>
        <p:txBody>
          <a:bodyPr wrap="square" lIns="91425" tIns="91425" rIns="91425" bIns="91425" anchor="ctr">
            <a:normAutofit/>
          </a:bodyPr>
          <a:lstStyle>
            <a:lvl1pPr>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indent="0" algn="r" rtl="0">
              <a:spcBef>
                <a:spcPts val="0"/>
              </a:spcBef>
              <a:spcAft>
                <a:spcPts val="0"/>
              </a:spcAft>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wrap="square" lIns="91425" tIns="91425" rIns="91425" bIns="91425" anchor="ctr">
            <a:noAutofit/>
          </a:bodyPr>
          <a:lstStyle/>
          <a:p>
            <a:pPr marL="0" indent="0" algn="l" rtl="0">
              <a:spcBef>
                <a:spcPts val="0"/>
              </a:spcBef>
              <a:spcAft>
                <a:spcPts val="0"/>
              </a:spcAft>
              <a:buNone/>
            </a:pPr>
          </a:p>
        </p:txBody>
      </p:sp>
      <p:sp>
        <p:nvSpPr>
          <p:cNvPr id="22" name="Google Shape;22;p4"/>
          <p:cNvSpPr>
            <a:spLocks noGrp="1" noEditPoints="1"/>
          </p:cNvSpPr>
          <p:nvPr>
            <p:ph type="title"/>
          </p:nvPr>
        </p:nvSpPr>
        <p:spPr>
          <a:xfrm>
            <a:off x="311700" y="315925"/>
            <a:ext cx="8520600" cy="831300"/>
          </a:xfrm>
          <a:prstGeom prst="rect">
            <a:avLst/>
          </a:prstGeom>
        </p:spPr>
        <p:txBody>
          <a:bodyPr wrap="square" lIns="91425" tIns="91425" rIns="91425" bIns="91425" anchor="b">
            <a:normAutofit/>
          </a:bodyPr>
          <a:lstStyle>
            <a:lvl1pPr>
              <a:spcBef>
                <a:spcPts val="0"/>
              </a:spcBef>
              <a:spcAft>
                <a:spcPts val="0"/>
              </a:spcAft>
              <a:buSzPts val="4200"/>
              <a:buNone/>
            </a:lvl1pPr>
            <a:lvl2pPr lvl="1">
              <a:spcBef>
                <a:spcPts val="0"/>
              </a:spcBef>
              <a:spcAft>
                <a:spcPts val="0"/>
              </a:spcAft>
              <a:buSzPts val="4200"/>
              <a:buNone/>
            </a:lvl2pPr>
            <a:lvl3pPr lvl="2">
              <a:spcBef>
                <a:spcPts val="0"/>
              </a:spcBef>
              <a:spcAft>
                <a:spcPts val="0"/>
              </a:spcAft>
              <a:buSzPts val="4200"/>
              <a:buNone/>
            </a:lvl3pPr>
            <a:lvl4pPr lvl="3">
              <a:spcBef>
                <a:spcPts val="0"/>
              </a:spcBef>
              <a:spcAft>
                <a:spcPts val="0"/>
              </a:spcAft>
              <a:buSzPts val="4200"/>
              <a:buNone/>
            </a:lvl4pPr>
            <a:lvl5pPr lvl="4">
              <a:spcBef>
                <a:spcPts val="0"/>
              </a:spcBef>
              <a:spcAft>
                <a:spcPts val="0"/>
              </a:spcAft>
              <a:buSzPts val="4200"/>
              <a:buNone/>
            </a:lvl5pPr>
            <a:lvl6pPr lvl="5">
              <a:spcBef>
                <a:spcPts val="0"/>
              </a:spcBef>
              <a:spcAft>
                <a:spcPts val="0"/>
              </a:spcAft>
              <a:buSzPts val="4200"/>
              <a:buNone/>
            </a:lvl6pPr>
            <a:lvl7pPr lvl="6">
              <a:spcBef>
                <a:spcPts val="0"/>
              </a:spcBef>
              <a:spcAft>
                <a:spcPts val="0"/>
              </a:spcAft>
              <a:buSzPts val="4200"/>
              <a:buNone/>
            </a:lvl7pPr>
            <a:lvl8pPr lvl="7">
              <a:spcBef>
                <a:spcPts val="0"/>
              </a:spcBef>
              <a:spcAft>
                <a:spcPts val="0"/>
              </a:spcAft>
              <a:buSzPts val="4200"/>
              <a:buNone/>
            </a:lvl8pPr>
            <a:lvl9pPr lvl="8">
              <a:spcBef>
                <a:spcPts val="0"/>
              </a:spcBef>
              <a:spcAft>
                <a:spcPts val="0"/>
              </a:spcAft>
              <a:buSzPts val="4200"/>
              <a:buNone/>
            </a:lvl9pPr>
          </a:lstStyle>
          <a:p/>
        </p:txBody>
      </p:sp>
      <p:sp>
        <p:nvSpPr>
          <p:cNvPr id="23" name="Google Shape;23;p4"/>
          <p:cNvSpPr>
            <a:spLocks noGrp="1" noEditPoints="1"/>
          </p:cNvSpPr>
          <p:nvPr>
            <p:ph type="body" idx="1"/>
          </p:nvPr>
        </p:nvSpPr>
        <p:spPr>
          <a:xfrm>
            <a:off x="311700" y="1225225"/>
            <a:ext cx="8520600" cy="3354000"/>
          </a:xfrm>
          <a:prstGeom prst="rect">
            <a:avLst/>
          </a:prstGeom>
        </p:spPr>
        <p:txBody>
          <a:bodyPr wrap="square" lIns="91425" tIns="91425" rIns="91425" bIns="91425" anchor="t">
            <a:normAutofit/>
          </a:bodyPr>
          <a:lstStyle>
            <a:lvl1pPr marL="457200" indent="-342900">
              <a:spcBef>
                <a:spcPts val="0"/>
              </a:spcBef>
              <a:spcAft>
                <a:spcPts val="0"/>
              </a:spcAft>
              <a:buSzPts val="1800"/>
              <a:buChar char="●"/>
            </a:lvl1pPr>
            <a:lvl2pPr marL="914400" lvl="1" indent="-317500">
              <a:spcBef>
                <a:spcPts val="0"/>
              </a:spcBef>
              <a:spcAft>
                <a:spcPts val="0"/>
              </a:spcAft>
              <a:buSzPts val="1400"/>
              <a:buChar char="○"/>
            </a:lvl2pPr>
            <a:lvl3pPr marL="1371600" lvl="2" indent="-317500">
              <a:spcBef>
                <a:spcPts val="0"/>
              </a:spcBef>
              <a:spcAft>
                <a:spcPts val="0"/>
              </a:spcAft>
              <a:buSzPts val="1400"/>
              <a:buChar char="■"/>
            </a:lvl3pPr>
            <a:lvl4pPr marL="1828800" lvl="3" indent="-317500">
              <a:spcBef>
                <a:spcPts val="0"/>
              </a:spcBef>
              <a:spcAft>
                <a:spcPts val="0"/>
              </a:spcAft>
              <a:buSzPts val="1400"/>
              <a:buChar char="●"/>
            </a:lvl4pPr>
            <a:lvl5pPr marL="2286000" lvl="4" indent="-317500">
              <a:spcBef>
                <a:spcPts val="0"/>
              </a:spcBef>
              <a:spcAft>
                <a:spcPts val="0"/>
              </a:spcAft>
              <a:buSzPts val="1400"/>
              <a:buChar char="○"/>
            </a:lvl5pPr>
            <a:lvl6pPr marL="2743200" lvl="5" indent="-317500">
              <a:spcBef>
                <a:spcPts val="0"/>
              </a:spcBef>
              <a:spcAft>
                <a:spcPts val="0"/>
              </a:spcAft>
              <a:buSzPts val="1400"/>
              <a:buChar char="■"/>
            </a:lvl6pPr>
            <a:lvl7pPr marL="3200400" lvl="6" indent="-317500">
              <a:spcBef>
                <a:spcPts val="0"/>
              </a:spcBef>
              <a:spcAft>
                <a:spcPts val="0"/>
              </a:spcAft>
              <a:buSzPts val="1400"/>
              <a:buChar char="●"/>
            </a:lvl7pPr>
            <a:lvl8pPr marL="3657600" lvl="7" indent="-317500">
              <a:spcBef>
                <a:spcPts val="0"/>
              </a:spcBef>
              <a:spcAft>
                <a:spcPts val="0"/>
              </a:spcAft>
              <a:buSzPts val="1400"/>
              <a:buChar char="○"/>
            </a:lvl8pPr>
            <a:lvl9pPr marL="4114800" lvl="8" indent="-317500">
              <a:spcBef>
                <a:spcPts val="0"/>
              </a:spcBef>
              <a:spcAft>
                <a:spcPts val="0"/>
              </a:spcAft>
              <a:buSzPts val="1400"/>
              <a:buChar char="■"/>
            </a:lvl9pPr>
          </a:lstStyle>
          <a:p>
            <a:pPr lvl="0"/>
          </a:p>
        </p:txBody>
      </p:sp>
      <p:sp>
        <p:nvSpPr>
          <p:cNvPr id="24" name="Google Shape;24;p4"/>
          <p:cNvSpPr>
            <a:spLocks noGrp="1" noEditPoints="1"/>
          </p:cNvSpPr>
          <p:nvPr>
            <p:ph type="sldNum" idx="12"/>
          </p:nvPr>
        </p:nvSpPr>
        <p:spPr>
          <a:xfrm>
            <a:off x="8472458" y="4663217"/>
            <a:ext cx="548700" cy="393600"/>
          </a:xfrm>
          <a:prstGeom prst="rect">
            <a:avLst/>
          </a:prstGeom>
        </p:spPr>
        <p:txBody>
          <a:bodyPr wrap="square" lIns="91425" tIns="91425" rIns="91425" bIns="91425" anchor="ctr">
            <a:normAutofit/>
          </a:bodyPr>
          <a:lstStyle>
            <a:lvl1pPr>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indent="0" algn="r" rtl="0">
              <a:spcBef>
                <a:spcPts val="0"/>
              </a:spcBef>
              <a:spcAft>
                <a:spcPts val="0"/>
              </a:spcAft>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reserve="1">
  <p:cSld name="TITLE_AND_TWO_COLUMNS">
    <p:spTree>
      <p:nvGrpSpPr>
        <p:cNvPr id="1" name=""/>
        <p:cNvGrpSpPr/>
        <p:nvPr/>
      </p:nvGrpSpPr>
      <p:grpSpPr>
        <a:xfrm>
          <a:off x="0" y="0"/>
          <a:ext cx="0" cy="0"/>
          <a:chOff x="0" y="0"/>
          <a:chExt cx="0" cy="0"/>
        </a:xfrm>
      </p:grpSpPr>
      <p:sp>
        <p:nvSpPr>
          <p:cNvPr id="26" name="Google Shape;26;p5"/>
          <p:cNvSpPr>
            <a:spLocks noGrp="1" noEditPoints="1"/>
          </p:cNvSpPr>
          <p:nvPr>
            <p:ph type="title"/>
          </p:nvPr>
        </p:nvSpPr>
        <p:spPr>
          <a:xfrm>
            <a:off x="311700" y="315925"/>
            <a:ext cx="8520600" cy="831300"/>
          </a:xfrm>
          <a:prstGeom prst="rect">
            <a:avLst/>
          </a:prstGeom>
        </p:spPr>
        <p:txBody>
          <a:bodyPr wrap="square" lIns="91425" tIns="91425" rIns="91425" bIns="91425" anchor="b">
            <a:normAutofit/>
          </a:bodyPr>
          <a:lstStyle>
            <a:lvl1pPr>
              <a:spcBef>
                <a:spcPts val="0"/>
              </a:spcBef>
              <a:spcAft>
                <a:spcPts val="0"/>
              </a:spcAft>
              <a:buSzPts val="4200"/>
              <a:buNone/>
            </a:lvl1pPr>
            <a:lvl2pPr lvl="1">
              <a:spcBef>
                <a:spcPts val="0"/>
              </a:spcBef>
              <a:spcAft>
                <a:spcPts val="0"/>
              </a:spcAft>
              <a:buSzPts val="4200"/>
              <a:buNone/>
            </a:lvl2pPr>
            <a:lvl3pPr lvl="2">
              <a:spcBef>
                <a:spcPts val="0"/>
              </a:spcBef>
              <a:spcAft>
                <a:spcPts val="0"/>
              </a:spcAft>
              <a:buSzPts val="4200"/>
              <a:buNone/>
            </a:lvl3pPr>
            <a:lvl4pPr lvl="3">
              <a:spcBef>
                <a:spcPts val="0"/>
              </a:spcBef>
              <a:spcAft>
                <a:spcPts val="0"/>
              </a:spcAft>
              <a:buSzPts val="4200"/>
              <a:buNone/>
            </a:lvl4pPr>
            <a:lvl5pPr lvl="4">
              <a:spcBef>
                <a:spcPts val="0"/>
              </a:spcBef>
              <a:spcAft>
                <a:spcPts val="0"/>
              </a:spcAft>
              <a:buSzPts val="4200"/>
              <a:buNone/>
            </a:lvl5pPr>
            <a:lvl6pPr lvl="5">
              <a:spcBef>
                <a:spcPts val="0"/>
              </a:spcBef>
              <a:spcAft>
                <a:spcPts val="0"/>
              </a:spcAft>
              <a:buSzPts val="4200"/>
              <a:buNone/>
            </a:lvl6pPr>
            <a:lvl7pPr lvl="6">
              <a:spcBef>
                <a:spcPts val="0"/>
              </a:spcBef>
              <a:spcAft>
                <a:spcPts val="0"/>
              </a:spcAft>
              <a:buSzPts val="4200"/>
              <a:buNone/>
            </a:lvl7pPr>
            <a:lvl8pPr lvl="7">
              <a:spcBef>
                <a:spcPts val="0"/>
              </a:spcBef>
              <a:spcAft>
                <a:spcPts val="0"/>
              </a:spcAft>
              <a:buSzPts val="4200"/>
              <a:buNone/>
            </a:lvl8pPr>
            <a:lvl9pPr lvl="8">
              <a:spcBef>
                <a:spcPts val="0"/>
              </a:spcBef>
              <a:spcAft>
                <a:spcPts val="0"/>
              </a:spcAft>
              <a:buSzPts val="4200"/>
              <a:buNone/>
            </a:lvl9pPr>
          </a:lstStyle>
          <a:p/>
        </p:txBody>
      </p:sp>
      <p:sp>
        <p:nvSpPr>
          <p:cNvPr id="27" name="Google Shape;27;p5"/>
          <p:cNvSpPr>
            <a:spLocks noGrp="1" noEditPoints="1"/>
          </p:cNvSpPr>
          <p:nvPr>
            <p:ph type="body" idx="1"/>
          </p:nvPr>
        </p:nvSpPr>
        <p:spPr>
          <a:xfrm>
            <a:off x="311700" y="1225225"/>
            <a:ext cx="3999900" cy="3354000"/>
          </a:xfrm>
          <a:prstGeom prst="rect">
            <a:avLst/>
          </a:prstGeom>
        </p:spPr>
        <p:txBody>
          <a:bodyPr wrap="square" lIns="91425" tIns="91425" rIns="91425" bIns="91425" anchor="t">
            <a:normAutofit/>
          </a:bodyPr>
          <a:lstStyle>
            <a:lvl1pPr marL="45720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pPr lvl="0"/>
          </a:p>
        </p:txBody>
      </p:sp>
      <p:sp>
        <p:nvSpPr>
          <p:cNvPr id="28" name="Google Shape;28;p5"/>
          <p:cNvSpPr>
            <a:spLocks noGrp="1" noEditPoints="1"/>
          </p:cNvSpPr>
          <p:nvPr>
            <p:ph type="body" idx="2"/>
          </p:nvPr>
        </p:nvSpPr>
        <p:spPr>
          <a:xfrm>
            <a:off x="4832400" y="1225225"/>
            <a:ext cx="3999900" cy="3354000"/>
          </a:xfrm>
          <a:prstGeom prst="rect">
            <a:avLst/>
          </a:prstGeom>
        </p:spPr>
        <p:txBody>
          <a:bodyPr wrap="square" lIns="91425" tIns="91425" rIns="91425" bIns="91425" anchor="t">
            <a:normAutofit/>
          </a:bodyPr>
          <a:lstStyle>
            <a:lvl1pPr marL="45720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pPr lvl="0"/>
          </a:p>
        </p:txBody>
      </p:sp>
      <p:sp>
        <p:nvSpPr>
          <p:cNvPr id="29" name="Google Shape;29;p5"/>
          <p:cNvSpPr>
            <a:spLocks noGrp="1" noEditPoints="1"/>
          </p:cNvSpPr>
          <p:nvPr>
            <p:ph type="sldNum" idx="12"/>
          </p:nvPr>
        </p:nvSpPr>
        <p:spPr>
          <a:xfrm>
            <a:off x="8472458" y="4663217"/>
            <a:ext cx="548700" cy="393600"/>
          </a:xfrm>
          <a:prstGeom prst="rect">
            <a:avLst/>
          </a:prstGeom>
        </p:spPr>
        <p:txBody>
          <a:bodyPr wrap="square" lIns="91425" tIns="91425" rIns="91425" bIns="91425" anchor="ctr">
            <a:normAutofit/>
          </a:bodyPr>
          <a:lstStyle>
            <a:lvl1pPr>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indent="0" algn="r" rtl="0">
              <a:spcBef>
                <a:spcPts val="0"/>
              </a:spcBef>
              <a:spcAft>
                <a:spcPts val="0"/>
              </a:spcAft>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31" name="Google Shape;31;p6"/>
          <p:cNvSpPr>
            <a:spLocks noGrp="1" noEditPoints="1"/>
          </p:cNvSpPr>
          <p:nvPr>
            <p:ph type="title"/>
          </p:nvPr>
        </p:nvSpPr>
        <p:spPr>
          <a:xfrm>
            <a:off x="311700" y="315925"/>
            <a:ext cx="8520600" cy="831300"/>
          </a:xfrm>
          <a:prstGeom prst="rect">
            <a:avLst/>
          </a:prstGeom>
        </p:spPr>
        <p:txBody>
          <a:bodyPr wrap="square" lIns="91425" tIns="91425" rIns="91425" bIns="91425" anchor="b">
            <a:normAutofit/>
          </a:bodyPr>
          <a:lstStyle>
            <a:lvl1pPr>
              <a:spcBef>
                <a:spcPts val="0"/>
              </a:spcBef>
              <a:spcAft>
                <a:spcPts val="0"/>
              </a:spcAft>
              <a:buSzPts val="4200"/>
              <a:buNone/>
            </a:lvl1pPr>
            <a:lvl2pPr lvl="1">
              <a:spcBef>
                <a:spcPts val="0"/>
              </a:spcBef>
              <a:spcAft>
                <a:spcPts val="0"/>
              </a:spcAft>
              <a:buSzPts val="4200"/>
              <a:buNone/>
            </a:lvl2pPr>
            <a:lvl3pPr lvl="2">
              <a:spcBef>
                <a:spcPts val="0"/>
              </a:spcBef>
              <a:spcAft>
                <a:spcPts val="0"/>
              </a:spcAft>
              <a:buSzPts val="4200"/>
              <a:buNone/>
            </a:lvl3pPr>
            <a:lvl4pPr lvl="3">
              <a:spcBef>
                <a:spcPts val="0"/>
              </a:spcBef>
              <a:spcAft>
                <a:spcPts val="0"/>
              </a:spcAft>
              <a:buSzPts val="4200"/>
              <a:buNone/>
            </a:lvl4pPr>
            <a:lvl5pPr lvl="4">
              <a:spcBef>
                <a:spcPts val="0"/>
              </a:spcBef>
              <a:spcAft>
                <a:spcPts val="0"/>
              </a:spcAft>
              <a:buSzPts val="4200"/>
              <a:buNone/>
            </a:lvl5pPr>
            <a:lvl6pPr lvl="5">
              <a:spcBef>
                <a:spcPts val="0"/>
              </a:spcBef>
              <a:spcAft>
                <a:spcPts val="0"/>
              </a:spcAft>
              <a:buSzPts val="4200"/>
              <a:buNone/>
            </a:lvl6pPr>
            <a:lvl7pPr lvl="6">
              <a:spcBef>
                <a:spcPts val="0"/>
              </a:spcBef>
              <a:spcAft>
                <a:spcPts val="0"/>
              </a:spcAft>
              <a:buSzPts val="4200"/>
              <a:buNone/>
            </a:lvl7pPr>
            <a:lvl8pPr lvl="7">
              <a:spcBef>
                <a:spcPts val="0"/>
              </a:spcBef>
              <a:spcAft>
                <a:spcPts val="0"/>
              </a:spcAft>
              <a:buSzPts val="4200"/>
              <a:buNone/>
            </a:lvl8pPr>
            <a:lvl9pPr lvl="8">
              <a:spcBef>
                <a:spcPts val="0"/>
              </a:spcBef>
              <a:spcAft>
                <a:spcPts val="0"/>
              </a:spcAft>
              <a:buSzPts val="4200"/>
              <a:buNone/>
            </a:lvl9pPr>
          </a:lstStyle>
          <a:p/>
        </p:txBody>
      </p:sp>
      <p:sp>
        <p:nvSpPr>
          <p:cNvPr id="32" name="Google Shape;32;p6"/>
          <p:cNvSpPr>
            <a:spLocks noGrp="1" noEditPoints="1"/>
          </p:cNvSpPr>
          <p:nvPr>
            <p:ph type="sldNum" idx="12"/>
          </p:nvPr>
        </p:nvSpPr>
        <p:spPr>
          <a:xfrm>
            <a:off x="8472458" y="4663217"/>
            <a:ext cx="548700" cy="393600"/>
          </a:xfrm>
          <a:prstGeom prst="rect">
            <a:avLst/>
          </a:prstGeom>
        </p:spPr>
        <p:txBody>
          <a:bodyPr wrap="square" lIns="91425" tIns="91425" rIns="91425" bIns="91425" anchor="ctr">
            <a:normAutofit/>
          </a:bodyPr>
          <a:lstStyle>
            <a:lvl1pPr>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indent="0" algn="r" rtl="0">
              <a:spcBef>
                <a:spcPts val="0"/>
              </a:spcBef>
              <a:spcAft>
                <a:spcPts val="0"/>
              </a:spcAft>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_COLUMN_TEXT">
    <p:spTree>
      <p:nvGrpSpPr>
        <p:cNvPr id="1" name=""/>
        <p:cNvGrpSpPr/>
        <p:nvPr/>
      </p:nvGrpSpPr>
      <p:grpSpPr>
        <a:xfrm>
          <a:off x="0" y="0"/>
          <a:ext cx="0" cy="0"/>
          <a:chOff x="0" y="0"/>
          <a:chExt cx="0" cy="0"/>
        </a:xfrm>
      </p:grpSpPr>
      <p:sp>
        <p:nvSpPr>
          <p:cNvPr id="34" name="Google Shape;34;p7"/>
          <p:cNvSpPr>
            <a:spLocks noGrp="1" noEditPoints="1"/>
          </p:cNvSpPr>
          <p:nvPr>
            <p:ph type="title"/>
          </p:nvPr>
        </p:nvSpPr>
        <p:spPr>
          <a:xfrm>
            <a:off x="311700" y="555600"/>
            <a:ext cx="2808000" cy="755700"/>
          </a:xfrm>
          <a:prstGeom prst="rect">
            <a:avLst/>
          </a:prstGeom>
        </p:spPr>
        <p:txBody>
          <a:bodyPr wrap="square" lIns="91425" tIns="91425" rIns="91425" bIns="91425" anchor="b">
            <a:normAutofit/>
          </a:bodyPr>
          <a:lstStyle>
            <a:lvl1pPr>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a:spLocks noGrp="1" noEditPoints="1"/>
          </p:cNvSpPr>
          <p:nvPr>
            <p:ph type="body" idx="1"/>
          </p:nvPr>
        </p:nvSpPr>
        <p:spPr>
          <a:xfrm>
            <a:off x="311700" y="1399400"/>
            <a:ext cx="2808000" cy="2784900"/>
          </a:xfrm>
          <a:prstGeom prst="rect">
            <a:avLst/>
          </a:prstGeom>
        </p:spPr>
        <p:txBody>
          <a:bodyPr wrap="square" lIns="91425" tIns="91425" rIns="91425" bIns="91425" anchor="t">
            <a:normAutofit/>
          </a:bodyPr>
          <a:lstStyle>
            <a:lvl1pPr marL="45720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pPr lvl="0"/>
          </a:p>
        </p:txBody>
      </p:sp>
      <p:sp>
        <p:nvSpPr>
          <p:cNvPr id="36" name="Google Shape;36;p7"/>
          <p:cNvSpPr>
            <a:spLocks noGrp="1" noEditPoints="1"/>
          </p:cNvSpPr>
          <p:nvPr>
            <p:ph type="sldNum" idx="12"/>
          </p:nvPr>
        </p:nvSpPr>
        <p:spPr>
          <a:xfrm>
            <a:off x="8472458" y="4663217"/>
            <a:ext cx="548700" cy="393600"/>
          </a:xfrm>
          <a:prstGeom prst="rect">
            <a:avLst/>
          </a:prstGeom>
        </p:spPr>
        <p:txBody>
          <a:bodyPr wrap="square" lIns="91425" tIns="91425" rIns="91425" bIns="91425" anchor="ctr">
            <a:normAutofit/>
          </a:bodyPr>
          <a:lstStyle>
            <a:lvl1pPr>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indent="0" algn="r" rtl="0">
              <a:spcBef>
                <a:spcPts val="0"/>
              </a:spcBef>
              <a:spcAft>
                <a:spcPts val="0"/>
              </a:spcAft>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_POINT">
    <p:spTree>
      <p:nvGrpSpPr>
        <p:cNvPr id="1" name=""/>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wrap="square" lIns="91425" tIns="91425" rIns="91425" bIns="91425" anchor="ctr">
            <a:noAutofit/>
          </a:bodyPr>
          <a:lstStyle/>
          <a:p>
            <a:pPr marL="0" indent="0" algn="l" rtl="0">
              <a:spcBef>
                <a:spcPts val="0"/>
              </a:spcBef>
              <a:spcAft>
                <a:spcPts val="0"/>
              </a:spcAft>
              <a:buNone/>
            </a:pPr>
          </a:p>
        </p:txBody>
      </p:sp>
      <p:sp>
        <p:nvSpPr>
          <p:cNvPr id="39" name="Google Shape;39;p8"/>
          <p:cNvSpPr>
            <a:spLocks noGrp="1" noEditPoints="1"/>
          </p:cNvSpPr>
          <p:nvPr>
            <p:ph type="title"/>
          </p:nvPr>
        </p:nvSpPr>
        <p:spPr>
          <a:xfrm>
            <a:off x="490250" y="450150"/>
            <a:ext cx="5878800" cy="4090800"/>
          </a:xfrm>
          <a:prstGeom prst="rect">
            <a:avLst/>
          </a:prstGeom>
        </p:spPr>
        <p:txBody>
          <a:bodyPr wrap="square" lIns="91425" tIns="91425" rIns="91425" bIns="91425" anchor="ctr">
            <a:normAutofit/>
          </a:bodyPr>
          <a:lstStyle>
            <a:lvl1pPr>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a:spLocks noGrp="1" noEditPoints="1"/>
          </p:cNvSpPr>
          <p:nvPr>
            <p:ph type="sldNum" idx="12"/>
          </p:nvPr>
        </p:nvSpPr>
        <p:spPr>
          <a:xfrm>
            <a:off x="8472458" y="4663217"/>
            <a:ext cx="548700" cy="393600"/>
          </a:xfrm>
          <a:prstGeom prst="rect">
            <a:avLst/>
          </a:prstGeom>
        </p:spPr>
        <p:txBody>
          <a:bodyPr wrap="square" lIns="91425" tIns="91425" rIns="91425" bIns="91425" anchor="ctr">
            <a:normAutofit/>
          </a:bodyPr>
          <a:lstStyle>
            <a:lvl1pPr>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indent="0" algn="r" rtl="0">
              <a:spcBef>
                <a:spcPts val="0"/>
              </a:spcBef>
              <a:spcAft>
                <a:spcPts val="0"/>
              </a:spcAft>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_TITLE_AND_DESCRIPTION">
    <p:spTree>
      <p:nvGrpSpPr>
        <p:cNvPr id="1" name=""/>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wrap="square" lIns="91425" tIns="91425" rIns="91425" bIns="91425" anchor="ctr">
            <a:noAutofit/>
          </a:bodyPr>
          <a:lstStyle/>
          <a:p>
            <a:pPr marL="0" indent="0" algn="l" rtl="0">
              <a:spcBef>
                <a:spcPts val="0"/>
              </a:spcBef>
              <a:spcAft>
                <a:spcPts val="0"/>
              </a:spcAft>
              <a:buNone/>
            </a:pPr>
          </a:p>
        </p:txBody>
      </p:sp>
      <p:cxnSp>
        <p:nvCxnSpPr>
          <p:cNvPr id="43" name="Google Shape;43;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4" name="Google Shape;44;p9"/>
          <p:cNvSpPr>
            <a:spLocks noGrp="1" noEditPoints="1"/>
          </p:cNvSpPr>
          <p:nvPr>
            <p:ph type="title"/>
          </p:nvPr>
        </p:nvSpPr>
        <p:spPr>
          <a:xfrm>
            <a:off x="265500" y="929275"/>
            <a:ext cx="4045200" cy="1786200"/>
          </a:xfrm>
          <a:prstGeom prst="rect">
            <a:avLst/>
          </a:prstGeom>
        </p:spPr>
        <p:txBody>
          <a:bodyPr wrap="square" lIns="91425" tIns="91425" rIns="91425" bIns="91425" anchor="b">
            <a:normAutofit/>
          </a:bodyPr>
          <a:lstStyle>
            <a:lvl1pPr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a:spLocks noGrp="1" noEditPoints="1"/>
          </p:cNvSpPr>
          <p:nvPr>
            <p:ph type="subTitle" idx="1"/>
          </p:nvPr>
        </p:nvSpPr>
        <p:spPr>
          <a:xfrm>
            <a:off x="265500" y="2769001"/>
            <a:ext cx="4045200" cy="1574100"/>
          </a:xfrm>
          <a:prstGeom prst="rect">
            <a:avLst/>
          </a:prstGeom>
        </p:spPr>
        <p:txBody>
          <a:bodyPr wrap="square" lIns="91425" tIns="91425" rIns="91425" bIns="91425" anchor="t">
            <a:normAutofit/>
          </a:bodyPr>
          <a:lstStyle>
            <a:lvl1pPr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a:pPr lvl="0"/>
          </a:p>
        </p:txBody>
      </p:sp>
      <p:sp>
        <p:nvSpPr>
          <p:cNvPr id="46" name="Google Shape;46;p9"/>
          <p:cNvSpPr>
            <a:spLocks noGrp="1" noEditPoints="1"/>
          </p:cNvSpPr>
          <p:nvPr>
            <p:ph type="body" idx="2"/>
          </p:nvPr>
        </p:nvSpPr>
        <p:spPr>
          <a:xfrm>
            <a:off x="4939500" y="724200"/>
            <a:ext cx="3837000" cy="3695100"/>
          </a:xfrm>
          <a:prstGeom prst="rect">
            <a:avLst/>
          </a:prstGeom>
        </p:spPr>
        <p:txBody>
          <a:bodyPr wrap="square" lIns="91425" tIns="91425" rIns="91425" bIns="91425" anchor="ctr">
            <a:normAutofit/>
          </a:bodyPr>
          <a:lstStyle>
            <a:lvl1pPr marL="45720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pPr lvl="0"/>
          </a:p>
        </p:txBody>
      </p:sp>
      <p:sp>
        <p:nvSpPr>
          <p:cNvPr id="47" name="Google Shape;47;p9"/>
          <p:cNvSpPr>
            <a:spLocks noGrp="1" noEditPoints="1"/>
          </p:cNvSpPr>
          <p:nvPr>
            <p:ph type="sldNum" idx="12"/>
          </p:nvPr>
        </p:nvSpPr>
        <p:spPr>
          <a:xfrm>
            <a:off x="8472458" y="4663217"/>
            <a:ext cx="548700" cy="393600"/>
          </a:xfrm>
          <a:prstGeom prst="rect">
            <a:avLst/>
          </a:prstGeom>
        </p:spPr>
        <p:txBody>
          <a:bodyPr wrap="square" lIns="91425" tIns="91425" rIns="91425" bIns="91425" anchor="ctr">
            <a:normAutofit/>
          </a:bodyPr>
          <a:lstStyle>
            <a:lvl1pPr>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indent="0" algn="r" rtl="0">
              <a:spcBef>
                <a:spcPts val="0"/>
              </a:spcBef>
              <a:spcAft>
                <a:spcPts val="0"/>
              </a:spcAft>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_ONLY">
    <p:spTree>
      <p:nvGrpSpPr>
        <p:cNvPr id="1" name=""/>
        <p:cNvGrpSpPr/>
        <p:nvPr/>
      </p:nvGrpSpPr>
      <p:grpSpPr>
        <a:xfrm>
          <a:off x="0" y="0"/>
          <a:ext cx="0" cy="0"/>
          <a:chOff x="0" y="0"/>
          <a:chExt cx="0" cy="0"/>
        </a:xfrm>
      </p:grpSpPr>
      <p:sp>
        <p:nvSpPr>
          <p:cNvPr id="49" name="Google Shape;49;p10"/>
          <p:cNvSpPr>
            <a:spLocks noGrp="1" noEditPoints="1"/>
          </p:cNvSpPr>
          <p:nvPr>
            <p:ph type="body" idx="1"/>
          </p:nvPr>
        </p:nvSpPr>
        <p:spPr>
          <a:xfrm>
            <a:off x="319500" y="4218925"/>
            <a:ext cx="5998800" cy="598800"/>
          </a:xfrm>
          <a:prstGeom prst="rect">
            <a:avLst/>
          </a:prstGeom>
        </p:spPr>
        <p:txBody>
          <a:bodyPr wrap="square" lIns="91425" tIns="91425" rIns="91425" bIns="91425" anchor="ctr">
            <a:normAutofit/>
          </a:bodyPr>
          <a:lstStyle>
            <a:lvl1pPr marL="457200" indent="-2286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a:pPr lvl="0"/>
          </a:p>
        </p:txBody>
      </p:sp>
      <p:sp>
        <p:nvSpPr>
          <p:cNvPr id="50" name="Google Shape;50;p10"/>
          <p:cNvSpPr>
            <a:spLocks noGrp="1" noEditPoints="1"/>
          </p:cNvSpPr>
          <p:nvPr>
            <p:ph type="sldNum" idx="12"/>
          </p:nvPr>
        </p:nvSpPr>
        <p:spPr>
          <a:xfrm>
            <a:off x="8472458" y="4663217"/>
            <a:ext cx="548700" cy="393600"/>
          </a:xfrm>
          <a:prstGeom prst="rect">
            <a:avLst/>
          </a:prstGeom>
        </p:spPr>
        <p:txBody>
          <a:bodyPr wrap="square" lIns="91425" tIns="91425" rIns="91425" bIns="91425" anchor="ctr">
            <a:normAutofit/>
          </a:bodyPr>
          <a:lstStyle>
            <a:lvl1pPr>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indent="0" algn="r" rtl="0">
              <a:spcBef>
                <a:spcPts val="0"/>
              </a:spcBef>
              <a:spcAft>
                <a:spcPts val="0"/>
              </a:spcAft>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luxe">
    <p:bg>
      <p:bgPr>
        <a:solidFill>
          <a:schemeClr val="lt1"/>
        </a:solidFill>
      </p:bgPr>
    </p:bg>
    <p:spTree>
      <p:nvGrpSpPr>
        <p:cNvPr id="1" name=""/>
        <p:cNvGrpSpPr/>
        <p:nvPr/>
      </p:nvGrpSpPr>
      <p:grpSpPr>
        <a:xfrm>
          <a:off x="0" y="0"/>
          <a:ext cx="0" cy="0"/>
          <a:chOff x="0" y="0"/>
          <a:chExt cx="0" cy="0"/>
        </a:xfrm>
      </p:grpSpPr>
      <p:sp>
        <p:nvSpPr>
          <p:cNvPr id="6" name="Google Shape;6;p1"/>
          <p:cNvSpPr>
            <a:spLocks noGrp="1" noEditPoints="1"/>
          </p:cNvSpPr>
          <p:nvPr>
            <p:ph type="title"/>
          </p:nvPr>
        </p:nvSpPr>
        <p:spPr>
          <a:xfrm>
            <a:off x="311700" y="315925"/>
            <a:ext cx="8520600" cy="831300"/>
          </a:xfrm>
          <a:prstGeom prst="rect">
            <a:avLst/>
          </a:prstGeom>
          <a:noFill/>
          <a:ln>
            <a:noFill/>
          </a:ln>
        </p:spPr>
        <p:txBody>
          <a:bodyPr wrap="square" lIns="91425" tIns="91425" rIns="91425" bIns="91425" anchor="b">
            <a:normAutofit/>
          </a:bodyPr>
          <a:lstStyle>
            <a:lvl1pPr>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a:spLocks noGrp="1" noEditPoints="1"/>
          </p:cNvSpPr>
          <p:nvPr>
            <p:ph type="body" idx="1"/>
          </p:nvPr>
        </p:nvSpPr>
        <p:spPr>
          <a:xfrm>
            <a:off x="311700" y="1225225"/>
            <a:ext cx="8520600" cy="3354000"/>
          </a:xfrm>
          <a:prstGeom prst="rect">
            <a:avLst/>
          </a:prstGeom>
          <a:noFill/>
          <a:ln>
            <a:noFill/>
          </a:ln>
        </p:spPr>
        <p:txBody>
          <a:bodyPr wrap="square" lIns="91425" tIns="91425" rIns="91425" bIns="91425" anchor="t">
            <a:normAutofit/>
          </a:bodyPr>
          <a:lstStyle>
            <a:lvl1pPr marL="457200" indent="-3429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a:pPr lvl="0"/>
          </a:p>
        </p:txBody>
      </p:sp>
      <p:sp>
        <p:nvSpPr>
          <p:cNvPr id="8" name="Google Shape;8;p1"/>
          <p:cNvSpPr>
            <a:spLocks noGrp="1" noEditPoints="1"/>
          </p:cNvSpPr>
          <p:nvPr>
            <p:ph type="sldNum" idx="12"/>
          </p:nvPr>
        </p:nvSpPr>
        <p:spPr>
          <a:xfrm>
            <a:off x="8472458" y="4663217"/>
            <a:ext cx="548700" cy="393600"/>
          </a:xfrm>
          <a:prstGeom prst="rect">
            <a:avLst/>
          </a:prstGeom>
          <a:noFill/>
          <a:ln>
            <a:noFill/>
          </a:ln>
        </p:spPr>
        <p:txBody>
          <a:bodyPr wrap="square" lIns="91425" tIns="91425" rIns="91425" bIns="91425" anchor="ctr">
            <a:normAutofit/>
          </a:bodyPr>
          <a:lstStyle>
            <a:lvl1pPr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marL="0" indent="0" algn="r" rtl="0">
              <a:spcBef>
                <a:spcPts val="0"/>
              </a:spcBef>
              <a:spcAft>
                <a:spcPts val="0"/>
              </a:spcAft>
              <a:buNone/>
            </a:pPr>
            <a:fld id="{00000000-1234-1234-1234-123412341234}" type="slidenum">
              <a:rPr lang="en"/>
              <a:t>‹#›</a:t>
            </a:fld>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lvl1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3.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image3.jpg"/><Relationship Id="rId2" Type="http://schemas.openxmlformats.org/officeDocument/2006/relationships/image" Target="../media/image1.png"/><Relationship Id="rId3" Type="http://schemas.openxmlformats.org/officeDocument/2006/relationships/image" Target="../media/image6.png"/><Relationship Id="rId4" Type="http://schemas.openxmlformats.org/officeDocument/2006/relationships/slideLayout" Target="../slideLayouts/slideLayout3.xml"/><Relationship Id="rId5"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3.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7.png"/><Relationship Id="rId3" Type="http://schemas.openxmlformats.org/officeDocument/2006/relationships/slideLayout" Target="../slideLayouts/slideLayout3.xml"/><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image8.jpg"/><Relationship Id="rId2" Type="http://schemas.openxmlformats.org/officeDocument/2006/relationships/slideLayout" Target="../slideLayouts/slideLayout3.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3.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3.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hyperlink" Target="https://arxiv.org/abs/1512.02325" TargetMode="External"/><Relationship Id="rId2" Type="http://schemas.openxmlformats.org/officeDocument/2006/relationships/slideLayout" Target="../slideLayouts/slideLayout3.xml"/><Relationship Id="rId3"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3.xml"/><Relationship Id="rId3"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3.xml"/><Relationship Id="rId3"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3.xml"/><Relationship Id="rId3"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3.xml"/><Relationship Id="rId3"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3.xml"/><Relationship Id="rId3"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image" Target="../media/image16.jpg"/><Relationship Id="rId2" Type="http://schemas.openxmlformats.org/officeDocument/2006/relationships/slideLayout" Target="../slideLayouts/slideLayout3.xml"/><Relationship Id="rId3"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Google Shape;62;p13"/>
          <p:cNvSpPr>
            <a:spLocks noGrp="1" noEditPoints="1"/>
          </p:cNvSpPr>
          <p:nvPr>
            <p:ph type="ctrTitle"/>
          </p:nvPr>
        </p:nvSpPr>
        <p:spPr>
          <a:xfrm>
            <a:off x="914875" y="702350"/>
            <a:ext cx="7988100" cy="1634400"/>
          </a:xfrm>
          <a:prstGeom prst="rect">
            <a:avLst/>
          </a:prstGeom>
        </p:spPr>
        <p:txBody>
          <a:bodyPr wrap="square" lIns="91425" tIns="91425" rIns="91425" bIns="91425" anchor="b">
            <a:noAutofit/>
          </a:bodyPr>
          <a:lstStyle/>
          <a:p>
            <a:pPr marL="0" indent="0" algn="ctr" rtl="0">
              <a:spcBef>
                <a:spcPts val="0"/>
              </a:spcBef>
              <a:spcAft>
                <a:spcPts val="0"/>
              </a:spcAft>
              <a:buSzPts val="990"/>
              <a:buNone/>
            </a:pPr>
            <a:r>
              <a:rPr lang="en" sz="2980">
                <a:latin typeface="Times New Roman"/>
                <a:ea typeface="Times New Roman"/>
                <a:cs typeface="Times New Roman"/>
                <a:sym typeface="Times New Roman"/>
              </a:rPr>
              <a:t>              </a:t>
            </a:r>
            <a:endParaRPr sz="2980">
              <a:latin typeface="Times New Roman"/>
              <a:ea typeface="Times New Roman"/>
              <a:cs typeface="Times New Roman"/>
              <a:sym typeface="Times New Roman"/>
            </a:endParaRPr>
          </a:p>
          <a:p>
            <a:pPr marL="0" indent="0" algn="ctr" rtl="0">
              <a:spcBef>
                <a:spcPts val="0"/>
              </a:spcBef>
              <a:spcAft>
                <a:spcPts val="0"/>
              </a:spcAft>
              <a:buSzPts val="990"/>
              <a:buNone/>
            </a:pPr>
            <a:endParaRPr sz="2980">
              <a:latin typeface="Times New Roman"/>
              <a:ea typeface="Times New Roman"/>
              <a:cs typeface="Times New Roman"/>
              <a:sym typeface="Times New Roman"/>
            </a:endParaRPr>
          </a:p>
          <a:p>
            <a:pPr marL="0" indent="0" algn="ctr" rtl="0">
              <a:spcBef>
                <a:spcPts val="0"/>
              </a:spcBef>
              <a:spcAft>
                <a:spcPts val="0"/>
              </a:spcAft>
              <a:buSzPts val="990"/>
              <a:buNone/>
            </a:pPr>
            <a:endParaRPr sz="2980">
              <a:latin typeface="Times New Roman"/>
              <a:ea typeface="Times New Roman"/>
              <a:cs typeface="Times New Roman"/>
              <a:sym typeface="Times New Roman"/>
            </a:endParaRPr>
          </a:p>
          <a:p>
            <a:pPr marL="0" indent="0" algn="ctr" rtl="0">
              <a:spcBef>
                <a:spcPts val="0"/>
              </a:spcBef>
              <a:spcAft>
                <a:spcPts val="0"/>
              </a:spcAft>
              <a:buSzPts val="990"/>
              <a:buNone/>
            </a:pPr>
            <a:r>
              <a:rPr lang="en" sz="2980">
                <a:latin typeface="Times New Roman"/>
                <a:ea typeface="Times New Roman"/>
                <a:cs typeface="Times New Roman"/>
                <a:sym typeface="Times New Roman"/>
              </a:rPr>
              <a:t> </a:t>
            </a:r>
            <a:endParaRPr sz="2980">
              <a:latin typeface="Times New Roman"/>
              <a:ea typeface="Times New Roman"/>
              <a:cs typeface="Times New Roman"/>
              <a:sym typeface="Times New Roman"/>
            </a:endParaRPr>
          </a:p>
          <a:p>
            <a:pPr marL="0" indent="0" algn="ctr" rtl="0">
              <a:spcBef>
                <a:spcPts val="0"/>
              </a:spcBef>
              <a:spcAft>
                <a:spcPts val="0"/>
              </a:spcAft>
              <a:buSzPts val="990"/>
              <a:buNone/>
            </a:pPr>
            <a:r>
              <a:rPr lang="en" sz="2980">
                <a:latin typeface="Times New Roman"/>
                <a:ea typeface="Times New Roman"/>
                <a:cs typeface="Times New Roman"/>
                <a:sym typeface="Times New Roman"/>
              </a:rPr>
              <a:t>             </a:t>
            </a:r>
            <a:endParaRPr sz="2980">
              <a:latin typeface="Times New Roman"/>
              <a:ea typeface="Times New Roman"/>
              <a:cs typeface="Times New Roman"/>
              <a:sym typeface="Times New Roman"/>
            </a:endParaRPr>
          </a:p>
          <a:p>
            <a:pPr marL="0" indent="0" algn="ctr" rtl="0">
              <a:spcBef>
                <a:spcPts val="0"/>
              </a:spcBef>
              <a:spcAft>
                <a:spcPts val="0"/>
              </a:spcAft>
              <a:buSzPts val="990"/>
              <a:buNone/>
            </a:pPr>
            <a:endParaRPr sz="2980" b="1">
              <a:latin typeface="Times New Roman"/>
              <a:ea typeface="Times New Roman"/>
              <a:cs typeface="Times New Roman"/>
              <a:sym typeface="Times New Roman"/>
            </a:endParaRPr>
          </a:p>
          <a:p>
            <a:pPr marL="0" indent="0" algn="ctr" rtl="0">
              <a:spcBef>
                <a:spcPts val="0"/>
              </a:spcBef>
              <a:spcAft>
                <a:spcPts val="0"/>
              </a:spcAft>
              <a:buSzPts val="990"/>
              <a:buNone/>
            </a:pPr>
            <a:r>
              <a:rPr lang="en" sz="2980" b="1">
                <a:latin typeface="Times New Roman"/>
                <a:ea typeface="Times New Roman"/>
                <a:cs typeface="Times New Roman"/>
                <a:sym typeface="Times New Roman"/>
              </a:rPr>
              <a:t>                                                           </a:t>
            </a:r>
            <a:endParaRPr sz="2980" b="1">
              <a:latin typeface="Times New Roman"/>
              <a:ea typeface="Times New Roman"/>
              <a:cs typeface="Times New Roman"/>
              <a:sym typeface="Times New Roman"/>
            </a:endParaRPr>
          </a:p>
          <a:p>
            <a:pPr marL="0" indent="0" algn="ctr" rtl="0">
              <a:spcBef>
                <a:spcPts val="0"/>
              </a:spcBef>
              <a:spcAft>
                <a:spcPts val="0"/>
              </a:spcAft>
              <a:buSzPts val="990"/>
              <a:buNone/>
            </a:pPr>
            <a:endParaRPr sz="2980" b="1">
              <a:latin typeface="Times New Roman"/>
              <a:ea typeface="Times New Roman"/>
              <a:cs typeface="Times New Roman"/>
              <a:sym typeface="Times New Roman"/>
            </a:endParaRPr>
          </a:p>
          <a:p>
            <a:pPr marL="0" indent="0" algn="ctr" rtl="0">
              <a:spcBef>
                <a:spcPts val="0"/>
              </a:spcBef>
              <a:spcAft>
                <a:spcPts val="0"/>
              </a:spcAft>
              <a:buSzPts val="990"/>
              <a:buNone/>
            </a:pPr>
            <a:endParaRPr sz="2980" b="1">
              <a:latin typeface="Times New Roman"/>
              <a:ea typeface="Times New Roman"/>
              <a:cs typeface="Times New Roman"/>
              <a:sym typeface="Times New Roman"/>
            </a:endParaRPr>
          </a:p>
          <a:p>
            <a:pPr marL="0" indent="0" algn="ctr" rtl="0">
              <a:spcBef>
                <a:spcPts val="0"/>
              </a:spcBef>
              <a:spcAft>
                <a:spcPts val="0"/>
              </a:spcAft>
              <a:buSzPts val="990"/>
              <a:buNone/>
            </a:pPr>
            <a:r>
              <a:rPr lang="en" sz="2980" b="1">
                <a:latin typeface="Times New Roman"/>
                <a:ea typeface="Times New Roman"/>
                <a:cs typeface="Times New Roman"/>
                <a:sym typeface="Times New Roman"/>
              </a:rPr>
              <a:t>              Finger Recognition and Gesture    </a:t>
            </a:r>
            <a:endParaRPr sz="2980" b="1">
              <a:latin typeface="Times New Roman"/>
              <a:ea typeface="Times New Roman"/>
              <a:cs typeface="Times New Roman"/>
              <a:sym typeface="Times New Roman"/>
            </a:endParaRPr>
          </a:p>
          <a:p>
            <a:pPr marL="0" indent="0" algn="l" rtl="0">
              <a:spcBef>
                <a:spcPts val="0"/>
              </a:spcBef>
              <a:spcAft>
                <a:spcPts val="0"/>
              </a:spcAft>
              <a:buSzPts val="990"/>
              <a:buNone/>
            </a:pPr>
            <a:r>
              <a:rPr lang="en" sz="2980" b="1">
                <a:latin typeface="Times New Roman"/>
                <a:ea typeface="Times New Roman"/>
                <a:cs typeface="Times New Roman"/>
                <a:sym typeface="Times New Roman"/>
              </a:rPr>
              <a:t>                     Based Augmented Keyboard                   </a:t>
            </a:r>
            <a:endParaRPr sz="2980" b="1">
              <a:latin typeface="Times New Roman"/>
              <a:ea typeface="Times New Roman"/>
              <a:cs typeface="Times New Roman"/>
              <a:sym typeface="Times New Roman"/>
            </a:endParaRPr>
          </a:p>
          <a:p>
            <a:pPr marL="0" indent="0" algn="ctr" rtl="0">
              <a:spcBef>
                <a:spcPts val="0"/>
              </a:spcBef>
              <a:spcAft>
                <a:spcPts val="0"/>
              </a:spcAft>
              <a:buSzPts val="990"/>
              <a:buNone/>
            </a:pPr>
            <a:r>
              <a:rPr lang="en" sz="2980" b="1">
                <a:latin typeface="Times New Roman"/>
                <a:ea typeface="Times New Roman"/>
                <a:cs typeface="Times New Roman"/>
                <a:sym typeface="Times New Roman"/>
              </a:rPr>
              <a:t>   and Related Applications</a:t>
            </a:r>
            <a:r>
              <a:rPr lang="en" sz="2980">
                <a:latin typeface="Times New Roman"/>
                <a:ea typeface="Times New Roman"/>
                <a:cs typeface="Times New Roman"/>
                <a:sym typeface="Times New Roman"/>
              </a:rPr>
              <a:t> </a:t>
            </a:r>
            <a:endParaRPr sz="2980">
              <a:latin typeface="Times New Roman"/>
              <a:ea typeface="Times New Roman"/>
              <a:cs typeface="Times New Roman"/>
              <a:sym typeface="Times New Roman"/>
            </a:endParaRPr>
          </a:p>
        </p:txBody>
      </p:sp>
      <p:sp>
        <p:nvSpPr>
          <p:cNvPr id="63" name="Google Shape;63;p13"/>
          <p:cNvSpPr>
            <a:spLocks noGrp="1" noEditPoints="1"/>
          </p:cNvSpPr>
          <p:nvPr>
            <p:ph type="subTitle" idx="1"/>
          </p:nvPr>
        </p:nvSpPr>
        <p:spPr>
          <a:xfrm>
            <a:off x="2411875" y="3286550"/>
            <a:ext cx="5280300" cy="1292100"/>
          </a:xfrm>
          <a:prstGeom prst="rect">
            <a:avLst/>
          </a:prstGeom>
        </p:spPr>
        <p:txBody>
          <a:bodyPr wrap="square" lIns="91425" tIns="91425" rIns="91425" bIns="91425" anchor="t">
            <a:normAutofit/>
          </a:bodyPr>
          <a:lstStyle/>
          <a:p>
            <a:pPr marL="0" indent="0" algn="l" rtl="0">
              <a:spcBef>
                <a:spcPts val="0"/>
              </a:spcBef>
              <a:spcAft>
                <a:spcPts val="0"/>
              </a:spcAft>
              <a:buNone/>
            </a:pPr>
            <a:r>
              <a:rPr lang="en"/>
              <a:t>                  </a:t>
            </a:r>
            <a:r>
              <a:rPr lang="en">
                <a:latin typeface="Times New Roman"/>
                <a:ea typeface="Times New Roman"/>
                <a:cs typeface="Times New Roman"/>
                <a:sym typeface="Times New Roman"/>
              </a:rPr>
              <a:t>Fathimath Suhara M A</a:t>
            </a:r>
            <a:endParaRPr>
              <a:latin typeface="Times New Roman"/>
              <a:ea typeface="Times New Roman"/>
              <a:cs typeface="Times New Roman"/>
              <a:sym typeface="Times New Roman"/>
            </a:endParaRPr>
          </a:p>
          <a:p>
            <a:pPr marL="0" indent="0" algn="l" rtl="0">
              <a:spcBef>
                <a:spcPts val="0"/>
              </a:spcBef>
              <a:spcAft>
                <a:spcPts val="0"/>
              </a:spcAft>
              <a:buNone/>
            </a:pPr>
            <a:r>
              <a:rPr lang="en">
                <a:latin typeface="Times New Roman"/>
                <a:ea typeface="Times New Roman"/>
                <a:cs typeface="Times New Roman"/>
                <a:sym typeface="Times New Roman"/>
              </a:rPr>
              <a:t>                     MES20MCA-2018</a:t>
            </a:r>
            <a:endParaRPr>
              <a:latin typeface="Times New Roman"/>
              <a:ea typeface="Times New Roman"/>
              <a:cs typeface="Times New Roman"/>
              <a:sym typeface="Times New Roman"/>
            </a:endParaRPr>
          </a:p>
          <a:p>
            <a:pPr marL="0" indent="0" algn="l" rtl="0">
              <a:spcBef>
                <a:spcPts val="0"/>
              </a:spcBef>
              <a:spcAft>
                <a:spcPts val="0"/>
              </a:spcAft>
              <a:buNone/>
            </a:pPr>
            <a:r>
              <a:rPr lang="en">
                <a:latin typeface="Times New Roman"/>
                <a:ea typeface="Times New Roman"/>
                <a:cs typeface="Times New Roman"/>
                <a:sym typeface="Times New Roman"/>
              </a:rPr>
              <a:t>        Product Owner: Nowshad C V</a:t>
            </a:r>
            <a:endParaRPr>
              <a:latin typeface="Times"/>
              <a:ea typeface="Times"/>
              <a:cs typeface="Times"/>
              <a:sym typeface="Time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Google Shape;109;p21"/>
          <p:cNvSpPr>
            <a:spLocks noGrp="1" noEditPoints="1"/>
          </p:cNvSpPr>
          <p:nvPr>
            <p:ph type="title"/>
          </p:nvPr>
        </p:nvSpPr>
        <p:spPr>
          <a:xfrm>
            <a:off x="251950" y="0"/>
            <a:ext cx="8520600" cy="713400"/>
          </a:xfrm>
          <a:prstGeom prst="rect">
            <a:avLst/>
          </a:prstGeom>
        </p:spPr>
        <p:txBody>
          <a:bodyPr wrap="square" lIns="91425" tIns="91425" rIns="91425" bIns="91425" anchor="b">
            <a:normAutofit/>
          </a:bodyPr>
          <a:lstStyle/>
          <a:p>
            <a:pPr marL="0" indent="0" algn="l" rtl="0">
              <a:spcBef>
                <a:spcPts val="0"/>
              </a:spcBef>
              <a:spcAft>
                <a:spcPts val="0"/>
              </a:spcAft>
              <a:buNone/>
            </a:pPr>
            <a:r>
              <a:rPr lang="en" sz="2600" u="sng">
                <a:latin typeface="Times New Roman"/>
                <a:ea typeface="Times New Roman"/>
                <a:cs typeface="Times New Roman"/>
                <a:sym typeface="Times New Roman"/>
              </a:rPr>
              <a:t>DEVELOPING ENVIRONMENT</a:t>
            </a:r>
            <a:endParaRPr sz="2600" u="sng">
              <a:latin typeface="Times New Roman"/>
              <a:ea typeface="Times New Roman"/>
              <a:cs typeface="Times New Roman"/>
              <a:sym typeface="Times New Roman"/>
            </a:endParaRPr>
          </a:p>
        </p:txBody>
      </p:sp>
      <p:sp>
        <p:nvSpPr>
          <p:cNvPr id="110" name="Google Shape;110;p21"/>
          <p:cNvSpPr>
            <a:spLocks noGrp="1" noEditPoints="1"/>
          </p:cNvSpPr>
          <p:nvPr>
            <p:ph type="body" idx="1"/>
          </p:nvPr>
        </p:nvSpPr>
        <p:spPr>
          <a:xfrm>
            <a:off x="311700" y="1100950"/>
            <a:ext cx="8520600" cy="3354000"/>
          </a:xfrm>
          <a:prstGeom prst="rect">
            <a:avLst/>
          </a:prstGeom>
        </p:spPr>
        <p:txBody>
          <a:bodyPr wrap="square" lIns="91425" tIns="91425" rIns="91425" bIns="91425" anchor="t">
            <a:normAutofit/>
          </a:bodyPr>
          <a:lstStyle/>
          <a:p>
            <a:pPr marL="0" indent="0" algn="l" rtl="0">
              <a:spcBef>
                <a:spcPts val="0"/>
              </a:spcBef>
              <a:spcAft>
                <a:spcPts val="0"/>
              </a:spcAft>
              <a:buNone/>
            </a:pPr>
            <a:r>
              <a:rPr lang="en" b="1">
                <a:solidFill>
                  <a:srgbClr val="000000"/>
                </a:solidFill>
                <a:latin typeface="Times New Roman"/>
                <a:ea typeface="Times New Roman"/>
                <a:cs typeface="Times New Roman"/>
                <a:sym typeface="Times New Roman"/>
              </a:rPr>
              <a:t>Hardware specification: </a:t>
            </a:r>
            <a:endParaRPr b="1">
              <a:solidFill>
                <a:srgbClr val="000000"/>
              </a:solidFill>
              <a:latin typeface="Times New Roman"/>
              <a:ea typeface="Times New Roman"/>
              <a:cs typeface="Times New Roman"/>
              <a:sym typeface="Times New Roman"/>
            </a:endParaRPr>
          </a:p>
          <a:p>
            <a:pPr marL="0" indent="0" algn="l" rtl="0">
              <a:spcBef>
                <a:spcPts val="1200"/>
              </a:spcBef>
              <a:spcAft>
                <a:spcPts val="0"/>
              </a:spcAft>
              <a:buNone/>
            </a:pPr>
            <a:r>
              <a:rPr lang="en">
                <a:latin typeface="Times New Roman"/>
                <a:ea typeface="Times New Roman"/>
                <a:cs typeface="Times New Roman"/>
                <a:sym typeface="Times New Roman"/>
              </a:rPr>
              <a:t> • Processor : Intel Pentium Core i5 and above</a:t>
            </a:r>
            <a:endParaRPr>
              <a:latin typeface="Times New Roman"/>
              <a:ea typeface="Times New Roman"/>
              <a:cs typeface="Times New Roman"/>
              <a:sym typeface="Times New Roman"/>
            </a:endParaRPr>
          </a:p>
          <a:p>
            <a:pPr marL="0" indent="0" algn="l" rtl="0">
              <a:spcBef>
                <a:spcPts val="1200"/>
              </a:spcBef>
              <a:spcAft>
                <a:spcPts val="0"/>
              </a:spcAft>
              <a:buNone/>
            </a:pPr>
            <a:r>
              <a:rPr lang="en">
                <a:latin typeface="Times New Roman"/>
                <a:ea typeface="Times New Roman"/>
                <a:cs typeface="Times New Roman"/>
                <a:sym typeface="Times New Roman"/>
              </a:rPr>
              <a:t> • Primary Memory : 4 GB RAM and above</a:t>
            </a:r>
            <a:endParaRPr>
              <a:latin typeface="Times New Roman"/>
              <a:ea typeface="Times New Roman"/>
              <a:cs typeface="Times New Roman"/>
              <a:sym typeface="Times New Roman"/>
            </a:endParaRPr>
          </a:p>
          <a:p>
            <a:pPr marL="0" indent="0" algn="l" rtl="0">
              <a:spcBef>
                <a:spcPts val="1200"/>
              </a:spcBef>
              <a:spcAft>
                <a:spcPts val="0"/>
              </a:spcAft>
              <a:buNone/>
            </a:pPr>
            <a:r>
              <a:rPr lang="en">
                <a:latin typeface="Times New Roman"/>
                <a:ea typeface="Times New Roman"/>
                <a:cs typeface="Times New Roman"/>
                <a:sym typeface="Times New Roman"/>
              </a:rPr>
              <a:t> • Storage : 500 GB hard disk and above</a:t>
            </a:r>
            <a:endParaRPr>
              <a:latin typeface="Times New Roman"/>
              <a:ea typeface="Times New Roman"/>
              <a:cs typeface="Times New Roman"/>
              <a:sym typeface="Times New Roman"/>
            </a:endParaRPr>
          </a:p>
          <a:p>
            <a:pPr marL="0" indent="0" algn="l" rtl="0">
              <a:spcBef>
                <a:spcPts val="1200"/>
              </a:spcBef>
              <a:spcAft>
                <a:spcPts val="0"/>
              </a:spcAft>
              <a:buNone/>
            </a:pPr>
            <a:r>
              <a:rPr lang="en">
                <a:latin typeface="Times New Roman"/>
                <a:ea typeface="Times New Roman"/>
                <a:cs typeface="Times New Roman"/>
                <a:sym typeface="Times New Roman"/>
              </a:rPr>
              <a:t> • Display : VGA Colour Monitor </a:t>
            </a:r>
            <a:endParaRPr>
              <a:latin typeface="Times New Roman"/>
              <a:ea typeface="Times New Roman"/>
              <a:cs typeface="Times New Roman"/>
              <a:sym typeface="Times New Roman"/>
            </a:endParaRPr>
          </a:p>
          <a:p>
            <a:pPr marL="0" indent="0" algn="l" rtl="0">
              <a:spcBef>
                <a:spcPts val="1200"/>
              </a:spcBef>
              <a:spcAft>
                <a:spcPts val="0"/>
              </a:spcAft>
              <a:buNone/>
            </a:pPr>
            <a:r>
              <a:rPr lang="en">
                <a:latin typeface="Times New Roman"/>
                <a:ea typeface="Times New Roman"/>
                <a:cs typeface="Times New Roman"/>
                <a:sym typeface="Times New Roman"/>
              </a:rPr>
              <a:t> • Key Board : Windows compatible</a:t>
            </a:r>
            <a:endParaRPr>
              <a:latin typeface="Times New Roman"/>
              <a:ea typeface="Times New Roman"/>
              <a:cs typeface="Times New Roman"/>
              <a:sym typeface="Times New Roman"/>
            </a:endParaRPr>
          </a:p>
          <a:p>
            <a:pPr marL="0" indent="0" algn="l" rtl="0">
              <a:spcBef>
                <a:spcPts val="1200"/>
              </a:spcBef>
              <a:spcAft>
                <a:spcPts val="1200"/>
              </a:spcAft>
              <a:buNone/>
            </a:pPr>
            <a:r>
              <a:rPr lang="en">
                <a:latin typeface="Times New Roman"/>
                <a:ea typeface="Times New Roman"/>
                <a:cs typeface="Times New Roman"/>
                <a:sym typeface="Times New Roman"/>
              </a:rPr>
              <a:t> • Mouse : Windows compatible </a:t>
            </a:r>
            <a:endParaRPr>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Google Shape;115;p22"/>
          <p:cNvSpPr>
            <a:spLocks noGrp="1" noEditPoints="1"/>
          </p:cNvSpPr>
          <p:nvPr>
            <p:ph type="body" idx="1"/>
          </p:nvPr>
        </p:nvSpPr>
        <p:spPr>
          <a:xfrm>
            <a:off x="311700" y="74550"/>
            <a:ext cx="8520600" cy="4504800"/>
          </a:xfrm>
          <a:prstGeom prst="rect">
            <a:avLst/>
          </a:prstGeom>
        </p:spPr>
        <p:txBody>
          <a:bodyPr wrap="square" lIns="91425" tIns="91425" rIns="91425" bIns="91425" anchor="t">
            <a:normAutofit/>
          </a:bodyPr>
          <a:lstStyle/>
          <a:p>
            <a:pPr marL="0" indent="0" algn="l" rtl="0">
              <a:spcBef>
                <a:spcPts val="0"/>
              </a:spcBef>
              <a:spcAft>
                <a:spcPts val="0"/>
              </a:spcAft>
              <a:buNone/>
            </a:pPr>
            <a:r>
              <a:rPr lang="en" b="1">
                <a:latin typeface="Times New Roman"/>
                <a:ea typeface="Times New Roman"/>
                <a:cs typeface="Times New Roman"/>
                <a:sym typeface="Times New Roman"/>
              </a:rPr>
              <a:t>Software specification: </a:t>
            </a:r>
            <a:endParaRPr b="1">
              <a:latin typeface="Times New Roman"/>
              <a:ea typeface="Times New Roman"/>
              <a:cs typeface="Times New Roman"/>
              <a:sym typeface="Times New Roman"/>
            </a:endParaRPr>
          </a:p>
          <a:p>
            <a:pPr marL="0" indent="0" algn="l" rtl="0">
              <a:spcBef>
                <a:spcPts val="1200"/>
              </a:spcBef>
              <a:spcAft>
                <a:spcPts val="0"/>
              </a:spcAft>
              <a:buNone/>
            </a:pPr>
            <a:r>
              <a:rPr lang="en">
                <a:latin typeface="Times New Roman"/>
                <a:ea typeface="Times New Roman"/>
                <a:cs typeface="Times New Roman"/>
                <a:sym typeface="Times New Roman"/>
              </a:rPr>
              <a:t> • Front end : Python</a:t>
            </a:r>
            <a:endParaRPr>
              <a:latin typeface="Times New Roman"/>
              <a:ea typeface="Times New Roman"/>
              <a:cs typeface="Times New Roman"/>
              <a:sym typeface="Times New Roman"/>
            </a:endParaRPr>
          </a:p>
          <a:p>
            <a:pPr marL="0" indent="0" algn="l" rtl="0">
              <a:spcBef>
                <a:spcPts val="1200"/>
              </a:spcBef>
              <a:spcAft>
                <a:spcPts val="0"/>
              </a:spcAft>
              <a:buNone/>
            </a:pPr>
            <a:r>
              <a:rPr lang="en">
                <a:latin typeface="Times New Roman"/>
                <a:ea typeface="Times New Roman"/>
                <a:cs typeface="Times New Roman"/>
                <a:sym typeface="Times New Roman"/>
              </a:rPr>
              <a:t> • Operating system : windows 7 and above</a:t>
            </a:r>
            <a:endParaRPr>
              <a:latin typeface="Times New Roman"/>
              <a:ea typeface="Times New Roman"/>
              <a:cs typeface="Times New Roman"/>
              <a:sym typeface="Times New Roman"/>
            </a:endParaRPr>
          </a:p>
          <a:p>
            <a:pPr marL="0" indent="0" algn="l" rtl="0">
              <a:spcBef>
                <a:spcPts val="1200"/>
              </a:spcBef>
              <a:spcAft>
                <a:spcPts val="1200"/>
              </a:spcAft>
              <a:buNone/>
            </a:pPr>
            <a:r>
              <a:rPr lang="en">
                <a:latin typeface="Times New Roman"/>
                <a:ea typeface="Times New Roman"/>
                <a:cs typeface="Times New Roman"/>
                <a:sym typeface="Times New Roman"/>
              </a:rPr>
              <a:t> • IDE : PyCharm</a:t>
            </a:r>
            <a:endParaRPr>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Google Shape;120;p23"/>
          <p:cNvSpPr>
            <a:spLocks noGrp="1" noEditPoints="1"/>
          </p:cNvSpPr>
          <p:nvPr>
            <p:ph type="title"/>
          </p:nvPr>
        </p:nvSpPr>
        <p:spPr>
          <a:xfrm>
            <a:off x="311700" y="-138400"/>
            <a:ext cx="8520600" cy="831300"/>
          </a:xfrm>
          <a:prstGeom prst="rect">
            <a:avLst/>
          </a:prstGeom>
        </p:spPr>
        <p:txBody>
          <a:bodyPr wrap="square" lIns="91425" tIns="91425" rIns="91425" bIns="91425" anchor="b">
            <a:normAutofit/>
          </a:bodyPr>
          <a:lstStyle/>
          <a:p>
            <a:pPr marL="0" indent="0" algn="l" rtl="0">
              <a:spcBef>
                <a:spcPts val="0"/>
              </a:spcBef>
              <a:spcAft>
                <a:spcPts val="0"/>
              </a:spcAft>
              <a:buNone/>
            </a:pPr>
            <a:r>
              <a:rPr lang="en" sz="2600" u="sng">
                <a:latin typeface="Times New Roman"/>
                <a:ea typeface="Times New Roman"/>
                <a:cs typeface="Times New Roman"/>
                <a:sym typeface="Times New Roman"/>
              </a:rPr>
              <a:t>METHODOLOGY</a:t>
            </a:r>
            <a:endParaRPr sz="2600" u="sng">
              <a:latin typeface="Times New Roman"/>
              <a:ea typeface="Times New Roman"/>
              <a:cs typeface="Times New Roman"/>
              <a:sym typeface="Times New Roman"/>
            </a:endParaRPr>
          </a:p>
        </p:txBody>
      </p:sp>
      <p:sp>
        <p:nvSpPr>
          <p:cNvPr id="121" name="Google Shape;121;p23"/>
          <p:cNvSpPr>
            <a:spLocks noGrp="1" noEditPoints="1"/>
          </p:cNvSpPr>
          <p:nvPr>
            <p:ph type="body" idx="1"/>
          </p:nvPr>
        </p:nvSpPr>
        <p:spPr>
          <a:xfrm>
            <a:off x="311700" y="831300"/>
            <a:ext cx="8520600" cy="5331300"/>
          </a:xfrm>
          <a:prstGeom prst="rect">
            <a:avLst/>
          </a:prstGeom>
        </p:spPr>
        <p:txBody>
          <a:bodyPr wrap="square" lIns="91425" tIns="91425" rIns="91425" bIns="91425" anchor="t">
            <a:noAutofit/>
          </a:bodyPr>
          <a:lstStyle/>
          <a:p>
            <a:pPr marL="0" indent="0" algn="l" rtl="0">
              <a:lnSpc>
                <a:spcPct val="150000"/>
              </a:lnSpc>
              <a:spcBef>
                <a:spcPts val="0"/>
              </a:spcBef>
              <a:spcAft>
                <a:spcPts val="0"/>
              </a:spcAft>
              <a:buSzPts val="770"/>
              <a:buNone/>
            </a:pPr>
            <a:r>
              <a:rPr lang="en">
                <a:latin typeface="Times New Roman"/>
                <a:ea typeface="Times New Roman"/>
                <a:cs typeface="Times New Roman"/>
                <a:sym typeface="Times New Roman"/>
              </a:rPr>
              <a:t>Gesture recognition is the process by which the gestures made by the user are recognized by the receiver. Gestures are expressive, meaningful body motions involving physical movements of the fingers, hands, arms, head, face, or body with the intent of: </a:t>
            </a:r>
            <a:endParaRPr>
              <a:latin typeface="Times New Roman"/>
              <a:ea typeface="Times New Roman"/>
              <a:cs typeface="Times New Roman"/>
              <a:sym typeface="Times New Roman"/>
            </a:endParaRPr>
          </a:p>
          <a:p>
            <a:pPr marL="0" indent="0" algn="l" rtl="0">
              <a:lnSpc>
                <a:spcPct val="150000"/>
              </a:lnSpc>
              <a:spcBef>
                <a:spcPts val="1200"/>
              </a:spcBef>
              <a:spcAft>
                <a:spcPts val="0"/>
              </a:spcAft>
              <a:buSzPts val="770"/>
              <a:buNone/>
            </a:pPr>
            <a:r>
              <a:rPr lang="en">
                <a:latin typeface="Times New Roman"/>
                <a:ea typeface="Times New Roman"/>
                <a:cs typeface="Times New Roman"/>
                <a:sym typeface="Times New Roman"/>
              </a:rPr>
              <a:t>1) conveying meaningful information or </a:t>
            </a:r>
            <a:endParaRPr>
              <a:latin typeface="Times New Roman"/>
              <a:ea typeface="Times New Roman"/>
              <a:cs typeface="Times New Roman"/>
              <a:sym typeface="Times New Roman"/>
            </a:endParaRPr>
          </a:p>
          <a:p>
            <a:pPr marL="0" indent="0" algn="l" rtl="0">
              <a:lnSpc>
                <a:spcPct val="115000"/>
              </a:lnSpc>
              <a:spcBef>
                <a:spcPts val="1200"/>
              </a:spcBef>
              <a:spcAft>
                <a:spcPts val="0"/>
              </a:spcAft>
              <a:buSzPts val="770"/>
              <a:buNone/>
            </a:pPr>
            <a:r>
              <a:rPr lang="en">
                <a:latin typeface="Times New Roman"/>
                <a:ea typeface="Times New Roman"/>
                <a:cs typeface="Times New Roman"/>
                <a:sym typeface="Times New Roman"/>
              </a:rPr>
              <a:t>2) interacting with the environment. </a:t>
            </a:r>
            <a:endParaRPr>
              <a:latin typeface="Times New Roman"/>
              <a:ea typeface="Times New Roman"/>
              <a:cs typeface="Times New Roman"/>
              <a:sym typeface="Times New Roman"/>
            </a:endParaRPr>
          </a:p>
          <a:p>
            <a:pPr marL="0" indent="0" algn="l" rtl="0">
              <a:lnSpc>
                <a:spcPct val="150000"/>
              </a:lnSpc>
              <a:spcBef>
                <a:spcPts val="1200"/>
              </a:spcBef>
              <a:spcAft>
                <a:spcPts val="1200"/>
              </a:spcAft>
              <a:buSzPts val="770"/>
              <a:buNone/>
            </a:pPr>
            <a:r>
              <a:rPr lang="en">
                <a:latin typeface="Times New Roman"/>
                <a:ea typeface="Times New Roman"/>
                <a:cs typeface="Times New Roman"/>
                <a:sym typeface="Times New Roman"/>
              </a:rPr>
              <a:t>Normally gesture recognition systems are divided into three stages namely image processing followed by tracking succeeded finally by the recognition stage as depicted in the figure. Generally, there exist many-to-one mappings from concepts to gestures and vice versa. Hence, gestures are ambiguous and incompletely specified.</a:t>
            </a:r>
            <a:endParaRPr>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Google Shape;126;p24"/>
          <p:cNvSpPr>
            <a:spLocks noGrp="1" noEditPoints="1"/>
          </p:cNvSpPr>
          <p:nvPr>
            <p:ph type="body" idx="1"/>
          </p:nvPr>
        </p:nvSpPr>
        <p:spPr>
          <a:xfrm>
            <a:off x="311700" y="255150"/>
            <a:ext cx="8520600" cy="4633200"/>
          </a:xfrm>
          <a:prstGeom prst="rect">
            <a:avLst/>
          </a:prstGeom>
        </p:spPr>
        <p:txBody>
          <a:bodyPr wrap="square" lIns="91425" tIns="91425" rIns="91425" bIns="91425" anchor="t">
            <a:normAutofit fontScale="25000" lnSpcReduction="20000"/>
          </a:bodyPr>
          <a:lstStyle/>
          <a:p>
            <a:pPr marL="0" indent="0" algn="l" rtl="0">
              <a:spcBef>
                <a:spcPts val="0"/>
              </a:spcBef>
              <a:spcAft>
                <a:spcPts val="0"/>
              </a:spcAft>
              <a:buNone/>
            </a:pPr>
          </a:p>
          <a:p>
            <a:pPr marL="0" indent="0" algn="l" rtl="0">
              <a:spcBef>
                <a:spcPts val="1200"/>
              </a:spcBef>
              <a:spcAft>
                <a:spcPts val="0"/>
              </a:spcAft>
              <a:buNone/>
            </a:pPr>
          </a:p>
          <a:p>
            <a:pPr marL="0" indent="0" algn="l" rtl="0">
              <a:spcBef>
                <a:spcPts val="1200"/>
              </a:spcBef>
              <a:spcAft>
                <a:spcPts val="0"/>
              </a:spcAft>
              <a:buNone/>
            </a:pPr>
          </a:p>
          <a:p>
            <a:pPr marL="0" indent="0" algn="l" rtl="0">
              <a:spcBef>
                <a:spcPts val="1200"/>
              </a:spcBef>
              <a:spcAft>
                <a:spcPts val="0"/>
              </a:spcAft>
              <a:buNone/>
            </a:pPr>
          </a:p>
          <a:p>
            <a:pPr marL="0" indent="0" algn="l" rtl="0">
              <a:spcBef>
                <a:spcPts val="1200"/>
              </a:spcBef>
              <a:spcAft>
                <a:spcPts val="0"/>
              </a:spcAft>
              <a:buNone/>
            </a:pPr>
          </a:p>
          <a:p>
            <a:pPr marL="0" indent="0" algn="l" rtl="0">
              <a:spcBef>
                <a:spcPts val="1200"/>
              </a:spcBef>
              <a:spcAft>
                <a:spcPts val="0"/>
              </a:spcAft>
              <a:buNone/>
            </a:pPr>
          </a:p>
          <a:p>
            <a:pPr marL="0" indent="0" algn="l" rtl="0">
              <a:spcBef>
                <a:spcPts val="1200"/>
              </a:spcBef>
              <a:spcAft>
                <a:spcPts val="0"/>
              </a:spcAft>
              <a:buNone/>
            </a:pPr>
          </a:p>
          <a:p>
            <a:pPr marL="0" indent="0" algn="l" rtl="0">
              <a:spcBef>
                <a:spcPts val="1200"/>
              </a:spcBef>
              <a:spcAft>
                <a:spcPts val="0"/>
              </a:spcAft>
              <a:buNone/>
            </a:pPr>
            <a:endParaRPr sz="2300">
              <a:latin typeface="Times New Roman"/>
              <a:ea typeface="Times New Roman"/>
              <a:cs typeface="Times New Roman"/>
              <a:sym typeface="Times New Roman"/>
            </a:endParaRPr>
          </a:p>
          <a:p>
            <a:pPr marL="0" indent="0" algn="l" rtl="0">
              <a:spcBef>
                <a:spcPts val="1200"/>
              </a:spcBef>
              <a:spcAft>
                <a:spcPts val="0"/>
              </a:spcAft>
              <a:buNone/>
            </a:pPr>
            <a:endParaRPr sz="2300">
              <a:latin typeface="Times New Roman"/>
              <a:ea typeface="Times New Roman"/>
              <a:cs typeface="Times New Roman"/>
              <a:sym typeface="Times New Roman"/>
            </a:endParaRPr>
          </a:p>
          <a:p>
            <a:pPr marL="0" indent="0" algn="l" rtl="0">
              <a:spcBef>
                <a:spcPts val="1200"/>
              </a:spcBef>
              <a:spcAft>
                <a:spcPts val="0"/>
              </a:spcAft>
              <a:buNone/>
            </a:pPr>
            <a:endParaRPr sz="7150">
              <a:latin typeface="Times New Roman"/>
              <a:ea typeface="Times New Roman"/>
              <a:cs typeface="Times New Roman"/>
              <a:sym typeface="Times New Roman"/>
            </a:endParaRPr>
          </a:p>
          <a:p>
            <a:pPr marL="0" indent="0" algn="l" rtl="0">
              <a:spcBef>
                <a:spcPts val="1200"/>
              </a:spcBef>
              <a:spcAft>
                <a:spcPts val="0"/>
              </a:spcAft>
              <a:buNone/>
            </a:pPr>
            <a:endParaRPr sz="7150">
              <a:latin typeface="Times New Roman"/>
              <a:ea typeface="Times New Roman"/>
              <a:cs typeface="Times New Roman"/>
              <a:sym typeface="Times New Roman"/>
            </a:endParaRPr>
          </a:p>
          <a:p>
            <a:pPr marL="0" indent="0" algn="l" rtl="0">
              <a:lnSpc>
                <a:spcPct val="150000"/>
              </a:lnSpc>
              <a:spcBef>
                <a:spcPts val="1200"/>
              </a:spcBef>
              <a:spcAft>
                <a:spcPts val="0"/>
              </a:spcAft>
              <a:buNone/>
            </a:pPr>
            <a:r>
              <a:rPr lang="en" sz="7200">
                <a:latin typeface="Times New Roman"/>
                <a:ea typeface="Times New Roman"/>
                <a:cs typeface="Times New Roman"/>
                <a:sym typeface="Times New Roman"/>
              </a:rPr>
              <a:t>Gesture recognition is a topic pursued with the goal of interpreting human motions via mathematical algorithms. Gesture recognition can be seen as a way for a computer to begin to understand human body language, thus building a richer bridge between machines and humans than primitive text interface or even  graphical user interfaces (GUI), which </a:t>
            </a:r>
            <a:endParaRPr sz="7200">
              <a:latin typeface="Times New Roman"/>
              <a:ea typeface="Times New Roman"/>
              <a:cs typeface="Times New Roman"/>
              <a:sym typeface="Times New Roman"/>
            </a:endParaRPr>
          </a:p>
          <a:p>
            <a:pPr marL="0" indent="0" algn="l" rtl="0">
              <a:spcBef>
                <a:spcPts val="1200"/>
              </a:spcBef>
              <a:spcAft>
                <a:spcPts val="0"/>
              </a:spcAft>
              <a:buNone/>
            </a:pPr>
            <a:endParaRPr sz="7150">
              <a:latin typeface="Times New Roman"/>
              <a:ea typeface="Times New Roman"/>
              <a:cs typeface="Times New Roman"/>
              <a:sym typeface="Times New Roman"/>
            </a:endParaRPr>
          </a:p>
          <a:p>
            <a:pPr marL="0" indent="0" algn="l" rtl="0">
              <a:spcBef>
                <a:spcPts val="1200"/>
              </a:spcBef>
              <a:spcAft>
                <a:spcPts val="0"/>
              </a:spcAft>
              <a:buNone/>
            </a:pPr>
            <a:endParaRPr sz="7150"/>
          </a:p>
          <a:p>
            <a:pPr marL="0" indent="0" algn="l" rtl="0">
              <a:spcBef>
                <a:spcPts val="1200"/>
              </a:spcBef>
              <a:spcAft>
                <a:spcPts val="0"/>
              </a:spcAft>
              <a:buClr>
                <a:schemeClr val="dk1"/>
              </a:buClr>
              <a:buSzPts val="275"/>
              <a:buFont typeface="Arial"/>
              <a:buNone/>
            </a:pPr>
            <a:endParaRPr sz="7150">
              <a:latin typeface="Times New Roman"/>
              <a:ea typeface="Times New Roman"/>
              <a:cs typeface="Times New Roman"/>
              <a:sym typeface="Times New Roman"/>
            </a:endParaRPr>
          </a:p>
          <a:p>
            <a:pPr marL="0" indent="0" algn="l" rtl="0">
              <a:spcBef>
                <a:spcPts val="1200"/>
              </a:spcBef>
              <a:spcAft>
                <a:spcPts val="0"/>
              </a:spcAft>
              <a:buClr>
                <a:schemeClr val="dk1"/>
              </a:buClr>
              <a:buSzPts val="275"/>
              <a:buFont typeface="Arial"/>
              <a:buNone/>
            </a:pPr>
            <a:endParaRPr sz="7150"/>
          </a:p>
          <a:p>
            <a:pPr marL="0" indent="0" algn="l" rtl="0">
              <a:spcBef>
                <a:spcPts val="1200"/>
              </a:spcBef>
              <a:spcAft>
                <a:spcPts val="0"/>
              </a:spcAft>
              <a:buNone/>
            </a:pPr>
            <a:endParaRPr sz="2300">
              <a:latin typeface="Times New Roman"/>
              <a:ea typeface="Times New Roman"/>
              <a:cs typeface="Times New Roman"/>
              <a:sym typeface="Times New Roman"/>
            </a:endParaRPr>
          </a:p>
          <a:p>
            <a:pPr marL="0" indent="0" algn="l" rtl="0">
              <a:spcBef>
                <a:spcPts val="1200"/>
              </a:spcBef>
              <a:spcAft>
                <a:spcPts val="0"/>
              </a:spcAft>
              <a:buNone/>
            </a:pPr>
            <a:endParaRPr sz="2300">
              <a:latin typeface="Times New Roman"/>
              <a:ea typeface="Times New Roman"/>
              <a:cs typeface="Times New Roman"/>
              <a:sym typeface="Times New Roman"/>
            </a:endParaRPr>
          </a:p>
          <a:p>
            <a:pPr marL="0" indent="0" algn="l" rtl="0">
              <a:spcBef>
                <a:spcPts val="1200"/>
              </a:spcBef>
              <a:spcAft>
                <a:spcPts val="1200"/>
              </a:spcAft>
              <a:buNone/>
            </a:pPr>
            <a:endParaRPr sz="7150"/>
          </a:p>
        </p:txBody>
      </p:sp>
      <p:pic>
        <p:nvPicPr>
          <p:cNvPr id="127" name="Google Shape;127;p24"/>
          <p:cNvPicPr preferRelativeResize="0"/>
          <p:nvPr/>
        </p:nvPicPr>
        <p:blipFill>
          <a:blip r:embed="rId1">
            <a:alphaModFix/>
          </a:blip>
          <a:srcRect/>
          <a:stretch>
            <a:fillRect/>
          </a:stretch>
        </p:blipFill>
        <p:spPr>
          <a:xfrm>
            <a:off x="3167050" y="395875"/>
            <a:ext cx="2809875" cy="2552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Google Shape;132;p25"/>
          <p:cNvSpPr>
            <a:spLocks noGrp="1" noEditPoints="1"/>
          </p:cNvSpPr>
          <p:nvPr>
            <p:ph type="body" idx="1"/>
          </p:nvPr>
        </p:nvSpPr>
        <p:spPr>
          <a:xfrm>
            <a:off x="311700" y="371825"/>
            <a:ext cx="8520600" cy="4402500"/>
          </a:xfrm>
          <a:prstGeom prst="rect">
            <a:avLst/>
          </a:prstGeom>
        </p:spPr>
        <p:txBody>
          <a:bodyPr wrap="square" lIns="91425" tIns="91425" rIns="91425" bIns="91425" anchor="t">
            <a:normAutofit/>
          </a:bodyPr>
          <a:lstStyle/>
          <a:p>
            <a:pPr marL="0" indent="0" algn="l" rtl="0">
              <a:lnSpc>
                <a:spcPct val="150000"/>
              </a:lnSpc>
              <a:spcBef>
                <a:spcPts val="0"/>
              </a:spcBef>
              <a:spcAft>
                <a:spcPts val="1200"/>
              </a:spcAft>
              <a:buNone/>
            </a:pPr>
            <a:r>
              <a:rPr lang="en">
                <a:latin typeface="Times New Roman"/>
                <a:ea typeface="Times New Roman"/>
                <a:cs typeface="Times New Roman"/>
                <a:sym typeface="Times New Roman"/>
              </a:rPr>
              <a:t>still limit the majority of input to keyboard and mouse. Hence, gesture recognition is a process by which the system will know, what is going to be performed by the gesturer. Gesture recognition can be conducted with techniques from computer vision and image processing. Gesture recognition enables humans to interface with the machine and interact naturally without any mechanical devices. Using the concept of gesture recognition, it is possible to point a finger at the computer screen so that the cursor will move accordingly. This could potentially make conventional input devices such as mouse, keyboards and even touch-screens redundant.</a:t>
            </a:r>
            <a:endParaRPr>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Google Shape;137;p26"/>
          <p:cNvSpPr>
            <a:spLocks noGrp="1" noEditPoints="1"/>
          </p:cNvSpPr>
          <p:nvPr>
            <p:ph type="body" idx="1"/>
          </p:nvPr>
        </p:nvSpPr>
        <p:spPr>
          <a:xfrm>
            <a:off x="311700" y="345975"/>
            <a:ext cx="8520600" cy="4233300"/>
          </a:xfrm>
          <a:prstGeom prst="rect">
            <a:avLst/>
          </a:prstGeom>
        </p:spPr>
        <p:txBody>
          <a:bodyPr wrap="square" lIns="91425" tIns="91425" rIns="91425" bIns="91425" anchor="t">
            <a:normAutofit/>
          </a:bodyPr>
          <a:lstStyle/>
          <a:p>
            <a:pPr marL="0" indent="0" algn="l" rtl="0">
              <a:lnSpc>
                <a:spcPct val="208181"/>
              </a:lnSpc>
              <a:spcBef>
                <a:spcPts val="1300"/>
              </a:spcBef>
              <a:spcAft>
                <a:spcPts val="0"/>
              </a:spcAft>
              <a:buClr>
                <a:schemeClr val="dk1"/>
              </a:buClr>
              <a:buSzPts val="770"/>
              <a:buFont typeface="Arial"/>
              <a:buNone/>
            </a:pPr>
            <a:r>
              <a:rPr lang="en">
                <a:solidFill>
                  <a:srgbClr val="292929"/>
                </a:solidFill>
                <a:highlight>
                  <a:schemeClr val="lt1"/>
                </a:highlight>
                <a:latin typeface="Times New Roman"/>
                <a:ea typeface="Times New Roman"/>
                <a:cs typeface="Times New Roman"/>
                <a:sym typeface="Times New Roman"/>
              </a:rPr>
              <a:t>To perform video tracking, an algorithm analy</a:t>
            </a:r>
            <a:r>
              <a:rPr lang="en-IN">
                <a:solidFill>
                  <a:srgbClr val="292929"/>
                </a:solidFill>
                <a:highlight>
                  <a:schemeClr val="lt1"/>
                </a:highlight>
                <a:latin typeface="Times New Roman"/>
                <a:ea typeface="Times New Roman"/>
                <a:cs typeface="Times New Roman"/>
                <a:sym typeface="Times New Roman"/>
              </a:rPr>
              <a:t>s</a:t>
            </a:r>
            <a:r>
              <a:rPr lang="en">
                <a:solidFill>
                  <a:srgbClr val="292929"/>
                </a:solidFill>
                <a:highlight>
                  <a:schemeClr val="lt1"/>
                </a:highlight>
                <a:latin typeface="Times New Roman"/>
                <a:ea typeface="Times New Roman"/>
                <a:cs typeface="Times New Roman"/>
                <a:sym typeface="Times New Roman"/>
              </a:rPr>
              <a:t>es sequential video frames and outputs the movement of targets between the frames. There are a variety of algorithms, each having strengths and weaknesses. Considering the intended use is important when choosing which algorithm to use. There are two major components of a visual tracking system: </a:t>
            </a:r>
            <a:endParaRPr>
              <a:solidFill>
                <a:srgbClr val="292929"/>
              </a:solidFill>
              <a:highlight>
                <a:schemeClr val="lt1"/>
              </a:highlight>
              <a:latin typeface="Times New Roman"/>
              <a:ea typeface="Times New Roman"/>
              <a:cs typeface="Times New Roman"/>
              <a:sym typeface="Times New Roman"/>
            </a:endParaRPr>
          </a:p>
          <a:p>
            <a:pPr marL="0" indent="0" algn="l" rtl="0">
              <a:lnSpc>
                <a:spcPct val="208181"/>
              </a:lnSpc>
              <a:spcBef>
                <a:spcPts val="1300"/>
              </a:spcBef>
              <a:spcAft>
                <a:spcPts val="0"/>
              </a:spcAft>
              <a:buClr>
                <a:schemeClr val="dk1"/>
              </a:buClr>
              <a:buSzPts val="770"/>
              <a:buFont typeface="Arial"/>
              <a:buNone/>
            </a:pPr>
            <a:r>
              <a:rPr lang="en">
                <a:solidFill>
                  <a:srgbClr val="292929"/>
                </a:solidFill>
                <a:highlight>
                  <a:schemeClr val="lt1"/>
                </a:highlight>
                <a:latin typeface="Times New Roman"/>
                <a:ea typeface="Times New Roman"/>
                <a:cs typeface="Times New Roman"/>
                <a:sym typeface="Times New Roman"/>
              </a:rPr>
              <a:t>       </a:t>
            </a:r>
            <a:r>
              <a:rPr lang="en-IN" b="1">
                <a:solidFill>
                  <a:srgbClr val="292929"/>
                </a:solidFill>
                <a:highlight>
                  <a:schemeClr val="lt1"/>
                </a:highlight>
                <a:latin typeface="Times New Roman"/>
                <a:ea typeface="Times New Roman"/>
                <a:cs typeface="Times New Roman"/>
                <a:sym typeface="Times New Roman"/>
              </a:rPr>
              <a:t>T</a:t>
            </a:r>
            <a:r>
              <a:rPr lang="en" b="1">
                <a:solidFill>
                  <a:srgbClr val="292929"/>
                </a:solidFill>
                <a:highlight>
                  <a:schemeClr val="lt1"/>
                </a:highlight>
                <a:latin typeface="Times New Roman"/>
                <a:ea typeface="Times New Roman"/>
                <a:cs typeface="Times New Roman"/>
                <a:sym typeface="Times New Roman"/>
              </a:rPr>
              <a:t>arget </a:t>
            </a:r>
            <a:r>
              <a:rPr lang="en-IN" b="1">
                <a:solidFill>
                  <a:srgbClr val="292929"/>
                </a:solidFill>
                <a:highlight>
                  <a:schemeClr val="lt1"/>
                </a:highlight>
                <a:latin typeface="Times New Roman"/>
                <a:ea typeface="Times New Roman"/>
                <a:cs typeface="Times New Roman"/>
                <a:sym typeface="Times New Roman"/>
              </a:rPr>
              <a:t>R</a:t>
            </a:r>
            <a:r>
              <a:rPr lang="en" b="1">
                <a:solidFill>
                  <a:srgbClr val="292929"/>
                </a:solidFill>
                <a:highlight>
                  <a:schemeClr val="lt1"/>
                </a:highlight>
                <a:latin typeface="Times New Roman"/>
                <a:ea typeface="Times New Roman"/>
                <a:cs typeface="Times New Roman"/>
                <a:sym typeface="Times New Roman"/>
              </a:rPr>
              <a:t>epresentation and </a:t>
            </a:r>
            <a:r>
              <a:rPr lang="en-IN" b="1">
                <a:solidFill>
                  <a:srgbClr val="292929"/>
                </a:solidFill>
                <a:highlight>
                  <a:schemeClr val="lt1"/>
                </a:highlight>
                <a:latin typeface="Times New Roman"/>
                <a:ea typeface="Times New Roman"/>
                <a:cs typeface="Times New Roman"/>
                <a:sym typeface="Times New Roman"/>
              </a:rPr>
              <a:t>L</a:t>
            </a:r>
            <a:r>
              <a:rPr lang="en" b="1">
                <a:solidFill>
                  <a:srgbClr val="292929"/>
                </a:solidFill>
                <a:highlight>
                  <a:schemeClr val="lt1"/>
                </a:highlight>
                <a:latin typeface="Times New Roman"/>
                <a:ea typeface="Times New Roman"/>
                <a:cs typeface="Times New Roman"/>
                <a:sym typeface="Times New Roman"/>
              </a:rPr>
              <a:t>ocalization,</a:t>
            </a:r>
            <a:endParaRPr b="1">
              <a:solidFill>
                <a:srgbClr val="292929"/>
              </a:solidFill>
              <a:highlight>
                <a:schemeClr val="lt1"/>
              </a:highlight>
              <a:latin typeface="Times New Roman"/>
              <a:ea typeface="Times New Roman"/>
              <a:cs typeface="Times New Roman"/>
              <a:sym typeface="Times New Roman"/>
            </a:endParaRPr>
          </a:p>
          <a:p>
            <a:pPr marL="0" indent="0" algn="l" rtl="0">
              <a:lnSpc>
                <a:spcPct val="208181"/>
              </a:lnSpc>
              <a:spcBef>
                <a:spcPts val="1300"/>
              </a:spcBef>
              <a:spcAft>
                <a:spcPts val="0"/>
              </a:spcAft>
              <a:buClr>
                <a:schemeClr val="dk1"/>
              </a:buClr>
              <a:buSzPts val="770"/>
              <a:buFont typeface="Arial"/>
              <a:buNone/>
            </a:pPr>
            <a:r>
              <a:rPr lang="en" b="1">
                <a:solidFill>
                  <a:srgbClr val="292929"/>
                </a:solidFill>
                <a:highlight>
                  <a:schemeClr val="lt1"/>
                </a:highlight>
                <a:latin typeface="Times New Roman"/>
                <a:ea typeface="Times New Roman"/>
                <a:cs typeface="Times New Roman"/>
                <a:sym typeface="Times New Roman"/>
              </a:rPr>
              <a:t>       </a:t>
            </a:r>
            <a:r>
              <a:rPr lang="en-IN" b="1">
                <a:solidFill>
                  <a:srgbClr val="292929"/>
                </a:solidFill>
                <a:highlight>
                  <a:schemeClr val="lt1"/>
                </a:highlight>
                <a:latin typeface="Times New Roman"/>
                <a:ea typeface="Times New Roman"/>
                <a:cs typeface="Times New Roman"/>
                <a:sym typeface="Times New Roman"/>
              </a:rPr>
              <a:t>F</a:t>
            </a:r>
            <a:r>
              <a:rPr lang="en" b="1">
                <a:solidFill>
                  <a:srgbClr val="292929"/>
                </a:solidFill>
                <a:highlight>
                  <a:schemeClr val="lt1"/>
                </a:highlight>
                <a:latin typeface="Times New Roman"/>
                <a:ea typeface="Times New Roman"/>
                <a:cs typeface="Times New Roman"/>
                <a:sym typeface="Times New Roman"/>
              </a:rPr>
              <a:t>iltering and </a:t>
            </a:r>
            <a:r>
              <a:rPr lang="en-IN" b="1">
                <a:solidFill>
                  <a:srgbClr val="292929"/>
                </a:solidFill>
                <a:highlight>
                  <a:schemeClr val="lt1"/>
                </a:highlight>
                <a:latin typeface="Times New Roman"/>
                <a:ea typeface="Times New Roman"/>
                <a:cs typeface="Times New Roman"/>
                <a:sym typeface="Times New Roman"/>
              </a:rPr>
              <a:t>D</a:t>
            </a:r>
            <a:r>
              <a:rPr lang="en" b="1">
                <a:solidFill>
                  <a:srgbClr val="292929"/>
                </a:solidFill>
                <a:highlight>
                  <a:schemeClr val="lt1"/>
                </a:highlight>
                <a:latin typeface="Times New Roman"/>
                <a:ea typeface="Times New Roman"/>
                <a:cs typeface="Times New Roman"/>
                <a:sym typeface="Times New Roman"/>
              </a:rPr>
              <a:t>ata </a:t>
            </a:r>
            <a:r>
              <a:rPr lang="en-IN" b="1">
                <a:solidFill>
                  <a:srgbClr val="292929"/>
                </a:solidFill>
                <a:highlight>
                  <a:schemeClr val="lt1"/>
                </a:highlight>
                <a:latin typeface="Times New Roman"/>
                <a:ea typeface="Times New Roman"/>
                <a:cs typeface="Times New Roman"/>
                <a:sym typeface="Times New Roman"/>
              </a:rPr>
              <a:t>A</a:t>
            </a:r>
            <a:r>
              <a:rPr lang="en" b="1">
                <a:solidFill>
                  <a:srgbClr val="292929"/>
                </a:solidFill>
                <a:highlight>
                  <a:schemeClr val="lt1"/>
                </a:highlight>
                <a:latin typeface="Times New Roman"/>
                <a:ea typeface="Times New Roman"/>
                <a:cs typeface="Times New Roman"/>
                <a:sym typeface="Times New Roman"/>
              </a:rPr>
              <a:t>ssociation.</a:t>
            </a:r>
            <a:endParaRPr b="1">
              <a:solidFill>
                <a:srgbClr val="292929"/>
              </a:solidFill>
              <a:highlight>
                <a:schemeClr val="lt1"/>
              </a:highlight>
              <a:latin typeface="Times New Roman"/>
              <a:ea typeface="Times New Roman"/>
              <a:cs typeface="Times New Roman"/>
              <a:sym typeface="Times New Roman"/>
            </a:endParaRPr>
          </a:p>
          <a:p>
            <a:pPr marL="0" indent="0" algn="l" rtl="0">
              <a:spcBef>
                <a:spcPts val="0"/>
              </a:spcBef>
              <a:spcAft>
                <a:spcPts val="1200"/>
              </a:spcAft>
              <a:buNone/>
            </a:p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Google Shape;142;p27"/>
          <p:cNvSpPr>
            <a:spLocks noGrp="1" noEditPoints="1"/>
          </p:cNvSpPr>
          <p:nvPr>
            <p:ph type="body" idx="1"/>
          </p:nvPr>
        </p:nvSpPr>
        <p:spPr>
          <a:xfrm>
            <a:off x="311700" y="65375"/>
            <a:ext cx="8520600" cy="4513800"/>
          </a:xfrm>
          <a:prstGeom prst="rect">
            <a:avLst/>
          </a:prstGeom>
        </p:spPr>
        <p:txBody>
          <a:bodyPr wrap="square" lIns="91425" tIns="91425" rIns="91425" bIns="91425" anchor="t">
            <a:normAutofit/>
          </a:bodyPr>
          <a:lstStyle/>
          <a:p>
            <a:pPr marL="0" indent="0" algn="l" rtl="0">
              <a:lnSpc>
                <a:spcPct val="208181"/>
              </a:lnSpc>
              <a:spcBef>
                <a:spcPts val="1300"/>
              </a:spcBef>
              <a:spcAft>
                <a:spcPts val="0"/>
              </a:spcAft>
              <a:buClr>
                <a:schemeClr val="dk1"/>
              </a:buClr>
              <a:buSzPts val="770"/>
              <a:buFont typeface="Arial"/>
              <a:buNone/>
            </a:pPr>
            <a:r>
              <a:rPr lang="en">
                <a:solidFill>
                  <a:srgbClr val="292929"/>
                </a:solidFill>
                <a:highlight>
                  <a:srgbClr val="FFFFFF"/>
                </a:highlight>
                <a:latin typeface="Times New Roman"/>
                <a:ea typeface="Times New Roman"/>
                <a:cs typeface="Times New Roman"/>
                <a:sym typeface="Times New Roman"/>
              </a:rPr>
              <a:t>Video tracking is the process of locating a moving object (or multiple objects) over time using a camera. It has a variety of uses, some of which are: human-computer interaction, security and surveillance, video communication and compression, augmented reality, traffic control, medical imaging and video editing.</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Google Shape;147;p28"/>
          <p:cNvSpPr/>
          <p:nvPr/>
        </p:nvSpPr>
        <p:spPr>
          <a:xfrm>
            <a:off x="3413225" y="772750"/>
            <a:ext cx="1664700" cy="898500"/>
          </a:xfrm>
          <a:prstGeom prst="rect">
            <a:avLst/>
          </a:prstGeom>
          <a:solidFill>
            <a:schemeClr val="lt2"/>
          </a:solidFill>
          <a:ln w="28575" cap="flat" cmpd="sng">
            <a:solidFill>
              <a:schemeClr val="dk1"/>
            </a:solidFill>
            <a:prstDash val="solid"/>
            <a:round/>
            <a:headEnd type="none" w="sm" len="sm"/>
            <a:tailEnd type="none" w="sm" len="sm"/>
          </a:ln>
        </p:spPr>
        <p:txBody>
          <a:bodyPr wrap="square" lIns="91425" tIns="91425" rIns="91425" bIns="91425" anchor="ctr">
            <a:noAutofit/>
          </a:bodyPr>
          <a:lstStyle/>
          <a:p>
            <a:pPr marL="0" indent="0" algn="l" rtl="0">
              <a:spcBef>
                <a:spcPts val="0"/>
              </a:spcBef>
              <a:spcAft>
                <a:spcPts val="0"/>
              </a:spcAft>
              <a:buNone/>
            </a:pPr>
            <a:endParaRPr b="1"/>
          </a:p>
        </p:txBody>
      </p:sp>
      <p:sp>
        <p:nvSpPr>
          <p:cNvPr id="148" name="Google Shape;148;p28"/>
          <p:cNvSpPr txBox="1"/>
          <p:nvPr/>
        </p:nvSpPr>
        <p:spPr>
          <a:xfrm>
            <a:off x="1808925" y="1443650"/>
            <a:ext cx="12051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endParaRPr>
              <a:latin typeface="Open Sans"/>
              <a:ea typeface="Open Sans"/>
              <a:cs typeface="Open Sans"/>
              <a:sym typeface="Open Sans"/>
            </a:endParaRPr>
          </a:p>
        </p:txBody>
      </p:sp>
      <p:sp>
        <p:nvSpPr>
          <p:cNvPr id="149" name="Google Shape;149;p28"/>
          <p:cNvSpPr txBox="1"/>
          <p:nvPr/>
        </p:nvSpPr>
        <p:spPr>
          <a:xfrm>
            <a:off x="3466275" y="914200"/>
            <a:ext cx="1751700" cy="6156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r>
              <a:rPr lang="en">
                <a:latin typeface="Open Sans"/>
                <a:ea typeface="Open Sans"/>
                <a:cs typeface="Open Sans"/>
                <a:sym typeface="Open Sans"/>
              </a:rPr>
              <a:t>REAL TIME INPUT          HAND IMAGE</a:t>
            </a:r>
            <a:endParaRPr>
              <a:latin typeface="Open Sans"/>
              <a:ea typeface="Open Sans"/>
              <a:cs typeface="Open Sans"/>
              <a:sym typeface="Open Sans"/>
            </a:endParaRPr>
          </a:p>
        </p:txBody>
      </p:sp>
      <p:sp>
        <p:nvSpPr>
          <p:cNvPr id="150" name="Google Shape;150;p28"/>
          <p:cNvSpPr/>
          <p:nvPr/>
        </p:nvSpPr>
        <p:spPr>
          <a:xfrm>
            <a:off x="7508275" y="772750"/>
            <a:ext cx="1515600" cy="1143000"/>
          </a:xfrm>
          <a:prstGeom prst="rect">
            <a:avLst/>
          </a:prstGeom>
          <a:solidFill>
            <a:schemeClr val="lt2"/>
          </a:solidFill>
          <a:ln w="38100" cap="flat" cmpd="sng">
            <a:solidFill>
              <a:schemeClr val="dk1"/>
            </a:solidFill>
            <a:prstDash val="solid"/>
            <a:round/>
            <a:headEnd type="none" w="sm" len="sm"/>
            <a:tailEnd type="none" w="sm" len="sm"/>
          </a:ln>
        </p:spPr>
        <p:txBody>
          <a:bodyPr wrap="square" lIns="91425" tIns="91425" rIns="91425" bIns="91425" anchor="ctr">
            <a:noAutofit/>
          </a:bodyPr>
          <a:lstStyle/>
          <a:p>
            <a:pPr marL="0" indent="0" algn="l" rtl="0">
              <a:spcBef>
                <a:spcPts val="0"/>
              </a:spcBef>
              <a:spcAft>
                <a:spcPts val="0"/>
              </a:spcAft>
              <a:buNone/>
            </a:pPr>
            <a:endParaRPr b="1"/>
          </a:p>
        </p:txBody>
      </p:sp>
      <p:sp>
        <p:nvSpPr>
          <p:cNvPr id="151" name="Google Shape;151;p28"/>
          <p:cNvSpPr/>
          <p:nvPr/>
        </p:nvSpPr>
        <p:spPr>
          <a:xfrm>
            <a:off x="5510425" y="806363"/>
            <a:ext cx="1515600" cy="831300"/>
          </a:xfrm>
          <a:prstGeom prst="rect">
            <a:avLst/>
          </a:prstGeom>
          <a:solidFill>
            <a:schemeClr val="lt2"/>
          </a:solidFill>
          <a:ln w="38100" cap="flat" cmpd="sng">
            <a:solidFill>
              <a:schemeClr val="dk1"/>
            </a:solidFill>
            <a:prstDash val="solid"/>
            <a:round/>
            <a:headEnd type="none" w="sm" len="sm"/>
            <a:tailEnd type="none" w="sm" len="sm"/>
          </a:ln>
        </p:spPr>
        <p:txBody>
          <a:bodyPr wrap="square" lIns="91425" tIns="91425" rIns="91425" bIns="91425" anchor="ctr">
            <a:noAutofit/>
          </a:bodyPr>
          <a:lstStyle/>
          <a:p>
            <a:pPr marL="0" indent="0" algn="l" rtl="0">
              <a:spcBef>
                <a:spcPts val="0"/>
              </a:spcBef>
              <a:spcAft>
                <a:spcPts val="0"/>
              </a:spcAft>
              <a:buNone/>
            </a:pPr>
            <a:endParaRPr b="1"/>
          </a:p>
        </p:txBody>
      </p:sp>
      <p:sp>
        <p:nvSpPr>
          <p:cNvPr id="152" name="Google Shape;152;p28"/>
          <p:cNvSpPr/>
          <p:nvPr/>
        </p:nvSpPr>
        <p:spPr>
          <a:xfrm>
            <a:off x="7320450" y="2559125"/>
            <a:ext cx="1664700" cy="1143000"/>
          </a:xfrm>
          <a:prstGeom prst="rect">
            <a:avLst/>
          </a:prstGeom>
          <a:solidFill>
            <a:schemeClr val="lt2"/>
          </a:solidFill>
          <a:ln w="38100" cap="flat" cmpd="sng">
            <a:solidFill>
              <a:schemeClr val="dk1"/>
            </a:solidFill>
            <a:prstDash val="solid"/>
            <a:round/>
            <a:headEnd type="none" w="sm" len="sm"/>
            <a:tailEnd type="none" w="sm" len="sm"/>
          </a:ln>
        </p:spPr>
        <p:txBody>
          <a:bodyPr wrap="square" lIns="91425" tIns="91425" rIns="91425" bIns="91425" anchor="ctr">
            <a:noAutofit/>
          </a:bodyPr>
          <a:lstStyle/>
          <a:p>
            <a:pPr marL="0" indent="0" algn="l" rtl="0">
              <a:spcBef>
                <a:spcPts val="0"/>
              </a:spcBef>
              <a:spcAft>
                <a:spcPts val="0"/>
              </a:spcAft>
              <a:buNone/>
            </a:pPr>
            <a:endParaRPr b="1"/>
          </a:p>
        </p:txBody>
      </p:sp>
      <p:sp>
        <p:nvSpPr>
          <p:cNvPr id="153" name="Google Shape;153;p28"/>
          <p:cNvSpPr txBox="1"/>
          <p:nvPr/>
        </p:nvSpPr>
        <p:spPr>
          <a:xfrm>
            <a:off x="5599875" y="914213"/>
            <a:ext cx="1289200" cy="613934"/>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r>
              <a:rPr lang="en">
                <a:latin typeface="Open Sans"/>
                <a:ea typeface="Open Sans"/>
                <a:cs typeface="Open Sans"/>
                <a:sym typeface="Open Sans"/>
              </a:rPr>
              <a:t>PRE</a:t>
            </a:r>
            <a:r>
              <a:rPr lang="en-IN">
                <a:latin typeface="Open Sans"/>
                <a:ea typeface="Open Sans"/>
                <a:cs typeface="Open Sans"/>
                <a:sym typeface="Open Sans"/>
              </a:rPr>
              <a:t>-</a:t>
            </a:r>
            <a:r>
              <a:rPr lang="en">
                <a:latin typeface="Open Sans"/>
                <a:ea typeface="Open Sans"/>
                <a:cs typeface="Open Sans"/>
                <a:sym typeface="Open Sans"/>
              </a:rPr>
              <a:t>PROCESSING</a:t>
            </a:r>
            <a:endParaRPr>
              <a:latin typeface="Open Sans"/>
              <a:ea typeface="Open Sans"/>
              <a:cs typeface="Open Sans"/>
              <a:sym typeface="Open Sans"/>
            </a:endParaRPr>
          </a:p>
        </p:txBody>
      </p:sp>
      <p:sp>
        <p:nvSpPr>
          <p:cNvPr id="154" name="Google Shape;154;p28"/>
          <p:cNvSpPr txBox="1"/>
          <p:nvPr/>
        </p:nvSpPr>
        <p:spPr>
          <a:xfrm>
            <a:off x="7572950" y="806375"/>
            <a:ext cx="1515600" cy="1040654"/>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r>
              <a:rPr lang="en">
                <a:latin typeface="Open Sans"/>
                <a:ea typeface="Open Sans"/>
                <a:cs typeface="Open Sans"/>
                <a:sym typeface="Open Sans"/>
              </a:rPr>
              <a:t>HAND DETECTION AND LAND</a:t>
            </a:r>
            <a:r>
              <a:rPr lang="en-IN">
                <a:latin typeface="Open Sans"/>
                <a:ea typeface="Open Sans"/>
                <a:cs typeface="Open Sans"/>
                <a:sym typeface="Open Sans"/>
              </a:rPr>
              <a:t> </a:t>
            </a:r>
            <a:r>
              <a:rPr lang="en">
                <a:latin typeface="Open Sans"/>
                <a:ea typeface="Open Sans"/>
                <a:cs typeface="Open Sans"/>
                <a:sym typeface="Open Sans"/>
              </a:rPr>
              <a:t>MARKING</a:t>
            </a:r>
            <a:endParaRPr>
              <a:latin typeface="Open Sans"/>
              <a:ea typeface="Open Sans"/>
              <a:cs typeface="Open Sans"/>
              <a:sym typeface="Open Sans"/>
            </a:endParaRPr>
          </a:p>
        </p:txBody>
      </p:sp>
      <p:sp>
        <p:nvSpPr>
          <p:cNvPr id="155" name="Google Shape;155;p28"/>
          <p:cNvSpPr txBox="1"/>
          <p:nvPr/>
        </p:nvSpPr>
        <p:spPr>
          <a:xfrm>
            <a:off x="7455475" y="2714975"/>
            <a:ext cx="1515600" cy="8313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r>
              <a:rPr lang="en">
                <a:latin typeface="Open Sans"/>
                <a:ea typeface="Open Sans"/>
                <a:cs typeface="Open Sans"/>
                <a:sym typeface="Open Sans"/>
              </a:rPr>
              <a:t>TRACKING OF MOVING HAND REGION</a:t>
            </a:r>
            <a:endParaRPr>
              <a:latin typeface="Open Sans"/>
              <a:ea typeface="Open Sans"/>
              <a:cs typeface="Open Sans"/>
              <a:sym typeface="Open Sans"/>
            </a:endParaRPr>
          </a:p>
        </p:txBody>
      </p:sp>
      <p:sp>
        <p:nvSpPr>
          <p:cNvPr id="156" name="Google Shape;156;p28"/>
          <p:cNvSpPr/>
          <p:nvPr/>
        </p:nvSpPr>
        <p:spPr>
          <a:xfrm>
            <a:off x="7320450" y="3841675"/>
            <a:ext cx="1664700" cy="1143000"/>
          </a:xfrm>
          <a:prstGeom prst="rect">
            <a:avLst/>
          </a:prstGeom>
          <a:solidFill>
            <a:schemeClr val="lt2"/>
          </a:solidFill>
          <a:ln w="38100" cap="flat" cmpd="sng">
            <a:solidFill>
              <a:schemeClr val="dk1"/>
            </a:solidFill>
            <a:prstDash val="solid"/>
            <a:round/>
            <a:headEnd type="none" w="sm" len="sm"/>
            <a:tailEnd type="none" w="sm" len="sm"/>
          </a:ln>
        </p:spPr>
        <p:txBody>
          <a:bodyPr wrap="square" lIns="91425" tIns="91425" rIns="91425" bIns="91425" anchor="ctr">
            <a:noAutofit/>
          </a:bodyPr>
          <a:lstStyle/>
          <a:p>
            <a:pPr marL="0" indent="0" algn="l" rtl="0">
              <a:spcBef>
                <a:spcPts val="0"/>
              </a:spcBef>
              <a:spcAft>
                <a:spcPts val="0"/>
              </a:spcAft>
              <a:buNone/>
            </a:pPr>
            <a:endParaRPr b="1"/>
          </a:p>
        </p:txBody>
      </p:sp>
      <p:sp>
        <p:nvSpPr>
          <p:cNvPr id="157" name="Google Shape;157;p28"/>
          <p:cNvSpPr/>
          <p:nvPr/>
        </p:nvSpPr>
        <p:spPr>
          <a:xfrm>
            <a:off x="5256300" y="3061375"/>
            <a:ext cx="1751700" cy="1046700"/>
          </a:xfrm>
          <a:prstGeom prst="rect">
            <a:avLst/>
          </a:prstGeom>
          <a:solidFill>
            <a:schemeClr val="lt2"/>
          </a:solidFill>
          <a:ln w="38100" cap="flat" cmpd="sng">
            <a:solidFill>
              <a:schemeClr val="dk1"/>
            </a:solidFill>
            <a:prstDash val="solid"/>
            <a:round/>
            <a:headEnd type="none" w="sm" len="sm"/>
            <a:tailEnd type="none" w="sm" len="sm"/>
          </a:ln>
        </p:spPr>
        <p:txBody>
          <a:bodyPr wrap="square" lIns="91425" tIns="91425" rIns="91425" bIns="91425" anchor="ctr">
            <a:noAutofit/>
          </a:bodyPr>
          <a:lstStyle/>
          <a:p>
            <a:pPr marL="0" indent="0" algn="l" rtl="0">
              <a:spcBef>
                <a:spcPts val="0"/>
              </a:spcBef>
              <a:spcAft>
                <a:spcPts val="0"/>
              </a:spcAft>
              <a:buNone/>
            </a:pPr>
            <a:endParaRPr b="1"/>
          </a:p>
        </p:txBody>
      </p:sp>
      <p:sp>
        <p:nvSpPr>
          <p:cNvPr id="158" name="Google Shape;158;p28"/>
          <p:cNvSpPr/>
          <p:nvPr/>
        </p:nvSpPr>
        <p:spPr>
          <a:xfrm>
            <a:off x="2961000" y="3061375"/>
            <a:ext cx="1818000" cy="1046700"/>
          </a:xfrm>
          <a:prstGeom prst="rect">
            <a:avLst/>
          </a:prstGeom>
          <a:solidFill>
            <a:schemeClr val="lt2"/>
          </a:solidFill>
          <a:ln w="38100" cap="flat" cmpd="sng">
            <a:solidFill>
              <a:schemeClr val="dk1"/>
            </a:solidFill>
            <a:prstDash val="solid"/>
            <a:round/>
            <a:headEnd type="none" w="sm" len="sm"/>
            <a:tailEnd type="none" w="sm" len="sm"/>
          </a:ln>
        </p:spPr>
        <p:txBody>
          <a:bodyPr wrap="square" lIns="91425" tIns="91425" rIns="91425" bIns="91425" anchor="ctr">
            <a:noAutofit/>
          </a:bodyPr>
          <a:lstStyle/>
          <a:p>
            <a:pPr marL="0" indent="0" algn="l" rtl="0">
              <a:spcBef>
                <a:spcPts val="0"/>
              </a:spcBef>
              <a:spcAft>
                <a:spcPts val="0"/>
              </a:spcAft>
              <a:buNone/>
            </a:pPr>
            <a:endParaRPr b="1"/>
          </a:p>
        </p:txBody>
      </p:sp>
      <p:sp>
        <p:nvSpPr>
          <p:cNvPr id="159" name="Google Shape;159;p28"/>
          <p:cNvSpPr txBox="1"/>
          <p:nvPr/>
        </p:nvSpPr>
        <p:spPr>
          <a:xfrm>
            <a:off x="7508850" y="4134075"/>
            <a:ext cx="1515600" cy="6156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r>
              <a:rPr lang="en">
                <a:latin typeface="Open Sans"/>
                <a:ea typeface="Open Sans"/>
                <a:cs typeface="Open Sans"/>
                <a:sym typeface="Open Sans"/>
              </a:rPr>
              <a:t>FINGERTIP DETECTION</a:t>
            </a:r>
            <a:endParaRPr>
              <a:latin typeface="Open Sans"/>
              <a:ea typeface="Open Sans"/>
              <a:cs typeface="Open Sans"/>
              <a:sym typeface="Open Sans"/>
            </a:endParaRPr>
          </a:p>
        </p:txBody>
      </p:sp>
      <p:sp>
        <p:nvSpPr>
          <p:cNvPr id="160" name="Google Shape;160;p28"/>
          <p:cNvSpPr txBox="1"/>
          <p:nvPr/>
        </p:nvSpPr>
        <p:spPr>
          <a:xfrm>
            <a:off x="5335650" y="3181350"/>
            <a:ext cx="1664700" cy="8313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r>
              <a:rPr lang="en">
                <a:latin typeface="Open Sans"/>
                <a:ea typeface="Open Sans"/>
                <a:cs typeface="Open Sans"/>
                <a:sym typeface="Open Sans"/>
              </a:rPr>
              <a:t>RECOGNIZED MEANINGFUL HAND GESTURE</a:t>
            </a:r>
            <a:endParaRPr>
              <a:latin typeface="Open Sans"/>
              <a:ea typeface="Open Sans"/>
              <a:cs typeface="Open Sans"/>
              <a:sym typeface="Open Sans"/>
            </a:endParaRPr>
          </a:p>
        </p:txBody>
      </p:sp>
      <p:sp>
        <p:nvSpPr>
          <p:cNvPr id="161" name="Google Shape;161;p28"/>
          <p:cNvSpPr txBox="1"/>
          <p:nvPr/>
        </p:nvSpPr>
        <p:spPr>
          <a:xfrm>
            <a:off x="3124200" y="3454675"/>
            <a:ext cx="12051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endParaRPr>
              <a:latin typeface="Open Sans"/>
              <a:ea typeface="Open Sans"/>
              <a:cs typeface="Open Sans"/>
              <a:sym typeface="Open Sans"/>
            </a:endParaRPr>
          </a:p>
        </p:txBody>
      </p:sp>
      <p:sp>
        <p:nvSpPr>
          <p:cNvPr id="162" name="Google Shape;162;p28"/>
          <p:cNvSpPr txBox="1"/>
          <p:nvPr/>
        </p:nvSpPr>
        <p:spPr>
          <a:xfrm>
            <a:off x="3114425" y="3171925"/>
            <a:ext cx="1664700" cy="8313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r>
              <a:rPr lang="en">
                <a:latin typeface="Open Sans"/>
                <a:ea typeface="Open Sans"/>
                <a:cs typeface="Open Sans"/>
                <a:sym typeface="Open Sans"/>
              </a:rPr>
              <a:t>CORRESPONDING SYSTEM COMMANDS</a:t>
            </a:r>
            <a:endParaRPr>
              <a:latin typeface="Open Sans"/>
              <a:ea typeface="Open Sans"/>
              <a:cs typeface="Open Sans"/>
              <a:sym typeface="Open Sans"/>
            </a:endParaRPr>
          </a:p>
        </p:txBody>
      </p:sp>
      <p:pic>
        <p:nvPicPr>
          <p:cNvPr id="163" name="Google Shape;163;p28"/>
          <p:cNvPicPr preferRelativeResize="0"/>
          <p:nvPr/>
        </p:nvPicPr>
        <p:blipFill>
          <a:blip r:embed="rId1">
            <a:alphaModFix/>
          </a:blip>
          <a:srcRect/>
          <a:stretch>
            <a:fillRect/>
          </a:stretch>
        </p:blipFill>
        <p:spPr>
          <a:xfrm>
            <a:off x="464900" y="880472"/>
            <a:ext cx="944820" cy="898524"/>
          </a:xfrm>
          <a:prstGeom prst="rect">
            <a:avLst/>
          </a:prstGeom>
          <a:noFill/>
          <a:ln>
            <a:noFill/>
          </a:ln>
        </p:spPr>
      </p:pic>
      <p:pic>
        <p:nvPicPr>
          <p:cNvPr id="164" name="Google Shape;164;p28"/>
          <p:cNvPicPr preferRelativeResize="0"/>
          <p:nvPr/>
        </p:nvPicPr>
        <p:blipFill>
          <a:blip r:embed="rId2">
            <a:alphaModFix/>
          </a:blip>
          <a:srcRect/>
          <a:stretch>
            <a:fillRect/>
          </a:stretch>
        </p:blipFill>
        <p:spPr>
          <a:xfrm>
            <a:off x="1836450" y="649900"/>
            <a:ext cx="1205100" cy="1205100"/>
          </a:xfrm>
          <a:prstGeom prst="rect">
            <a:avLst/>
          </a:prstGeom>
          <a:noFill/>
          <a:ln>
            <a:noFill/>
          </a:ln>
        </p:spPr>
      </p:pic>
      <p:sp>
        <p:nvSpPr>
          <p:cNvPr id="165" name="Google Shape;165;p28"/>
          <p:cNvSpPr txBox="1"/>
          <p:nvPr/>
        </p:nvSpPr>
        <p:spPr>
          <a:xfrm>
            <a:off x="101875" y="1843750"/>
            <a:ext cx="18513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r>
              <a:rPr lang="en">
                <a:latin typeface="Open Sans"/>
                <a:ea typeface="Open Sans"/>
                <a:cs typeface="Open Sans"/>
                <a:sym typeface="Open Sans"/>
              </a:rPr>
              <a:t>HAND MOVEMENT</a:t>
            </a:r>
            <a:endParaRPr>
              <a:latin typeface="Open Sans"/>
              <a:ea typeface="Open Sans"/>
              <a:cs typeface="Open Sans"/>
              <a:sym typeface="Open Sans"/>
            </a:endParaRPr>
          </a:p>
        </p:txBody>
      </p:sp>
      <p:sp>
        <p:nvSpPr>
          <p:cNvPr id="166" name="Google Shape;166;p28"/>
          <p:cNvSpPr txBox="1"/>
          <p:nvPr/>
        </p:nvSpPr>
        <p:spPr>
          <a:xfrm>
            <a:off x="2088900" y="1843750"/>
            <a:ext cx="12051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r>
              <a:rPr lang="en">
                <a:latin typeface="Open Sans"/>
                <a:ea typeface="Open Sans"/>
                <a:cs typeface="Open Sans"/>
                <a:sym typeface="Open Sans"/>
              </a:rPr>
              <a:t>WEB CAM</a:t>
            </a:r>
            <a:endParaRPr>
              <a:latin typeface="Open Sans"/>
              <a:ea typeface="Open Sans"/>
              <a:cs typeface="Open Sans"/>
              <a:sym typeface="Open Sans"/>
            </a:endParaRPr>
          </a:p>
        </p:txBody>
      </p:sp>
      <p:pic>
        <p:nvPicPr>
          <p:cNvPr id="167" name="Google Shape;167;p28"/>
          <p:cNvPicPr preferRelativeResize="0"/>
          <p:nvPr/>
        </p:nvPicPr>
        <p:blipFill>
          <a:blip r:embed="rId3">
            <a:alphaModFix/>
          </a:blip>
          <a:srcRect/>
          <a:stretch>
            <a:fillRect/>
          </a:stretch>
        </p:blipFill>
        <p:spPr>
          <a:xfrm>
            <a:off x="533400" y="2472550"/>
            <a:ext cx="1817975" cy="1817975"/>
          </a:xfrm>
          <a:prstGeom prst="rect">
            <a:avLst/>
          </a:prstGeom>
          <a:noFill/>
          <a:ln>
            <a:noFill/>
          </a:ln>
        </p:spPr>
      </p:pic>
      <p:sp>
        <p:nvSpPr>
          <p:cNvPr id="168" name="Google Shape;168;p28"/>
          <p:cNvSpPr txBox="1"/>
          <p:nvPr/>
        </p:nvSpPr>
        <p:spPr>
          <a:xfrm>
            <a:off x="0" y="4182750"/>
            <a:ext cx="25908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r>
              <a:rPr lang="en">
                <a:latin typeface="Open Sans"/>
                <a:ea typeface="Open Sans"/>
                <a:cs typeface="Open Sans"/>
                <a:sym typeface="Open Sans"/>
              </a:rPr>
              <a:t>SYSTEM TO BE CONTROLLED</a:t>
            </a:r>
            <a:endParaRPr>
              <a:latin typeface="Open Sans"/>
              <a:ea typeface="Open Sans"/>
              <a:cs typeface="Open Sans"/>
              <a:sym typeface="Open Sans"/>
            </a:endParaRPr>
          </a:p>
        </p:txBody>
      </p:sp>
      <p:sp>
        <p:nvSpPr>
          <p:cNvPr id="169" name="Google Shape;169;p28"/>
          <p:cNvSpPr/>
          <p:nvPr/>
        </p:nvSpPr>
        <p:spPr>
          <a:xfrm>
            <a:off x="3086100" y="1314450"/>
            <a:ext cx="207900" cy="1293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wrap="square" lIns="91425" tIns="91425" rIns="91425" bIns="91425" anchor="ctr">
            <a:noAutofit/>
          </a:bodyPr>
          <a:lstStyle/>
          <a:p>
            <a:pPr marL="0" indent="0" algn="l" rtl="0">
              <a:spcBef>
                <a:spcPts val="0"/>
              </a:spcBef>
              <a:spcAft>
                <a:spcPts val="0"/>
              </a:spcAft>
              <a:buNone/>
            </a:pPr>
          </a:p>
        </p:txBody>
      </p:sp>
      <p:sp>
        <p:nvSpPr>
          <p:cNvPr id="170" name="Google Shape;170;p28"/>
          <p:cNvSpPr/>
          <p:nvPr/>
        </p:nvSpPr>
        <p:spPr>
          <a:xfrm>
            <a:off x="5219700" y="1238250"/>
            <a:ext cx="207900" cy="1293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wrap="square" lIns="91425" tIns="91425" rIns="91425" bIns="91425" anchor="ctr">
            <a:noAutofit/>
          </a:bodyPr>
          <a:lstStyle/>
          <a:p>
            <a:pPr marL="0" indent="0" algn="l" rtl="0">
              <a:spcBef>
                <a:spcPts val="0"/>
              </a:spcBef>
              <a:spcAft>
                <a:spcPts val="0"/>
              </a:spcAft>
              <a:buNone/>
            </a:pPr>
          </a:p>
        </p:txBody>
      </p:sp>
      <p:sp>
        <p:nvSpPr>
          <p:cNvPr id="171" name="Google Shape;171;p28"/>
          <p:cNvSpPr/>
          <p:nvPr/>
        </p:nvSpPr>
        <p:spPr>
          <a:xfrm>
            <a:off x="7200900" y="1238250"/>
            <a:ext cx="207900" cy="1293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wrap="square" lIns="91425" tIns="91425" rIns="91425" bIns="91425" anchor="ctr">
            <a:noAutofit/>
          </a:bodyPr>
          <a:lstStyle/>
          <a:p>
            <a:pPr marL="0" indent="0" algn="l" rtl="0">
              <a:spcBef>
                <a:spcPts val="0"/>
              </a:spcBef>
              <a:spcAft>
                <a:spcPts val="0"/>
              </a:spcAft>
              <a:buNone/>
            </a:pPr>
          </a:p>
        </p:txBody>
      </p:sp>
      <p:sp>
        <p:nvSpPr>
          <p:cNvPr id="172" name="Google Shape;172;p28"/>
          <p:cNvSpPr/>
          <p:nvPr/>
        </p:nvSpPr>
        <p:spPr>
          <a:xfrm>
            <a:off x="13709575" y="1133638"/>
            <a:ext cx="2590800" cy="3581400"/>
          </a:xfrm>
          <a:prstGeom prst="rect">
            <a:avLst/>
          </a:prstGeom>
          <a:solidFill>
            <a:schemeClr val="lt1"/>
          </a:solidFill>
          <a:ln w="9525" cap="flat" cmpd="sng">
            <a:solidFill>
              <a:schemeClr val="dk2"/>
            </a:solidFill>
            <a:prstDash val="solid"/>
            <a:round/>
            <a:headEnd type="none" w="sm" len="sm"/>
            <a:tailEnd type="none" w="sm" len="sm"/>
          </a:ln>
        </p:spPr>
        <p:txBody>
          <a:bodyPr wrap="square" lIns="91425" tIns="91425" rIns="91425" bIns="91425" anchor="ctr">
            <a:noAutofit/>
          </a:bodyPr>
          <a:lstStyle/>
          <a:p>
            <a:pPr marL="0" indent="0" algn="l" rtl="0">
              <a:spcBef>
                <a:spcPts val="0"/>
              </a:spcBef>
              <a:spcAft>
                <a:spcPts val="0"/>
              </a:spcAft>
              <a:buNone/>
            </a:pPr>
          </a:p>
        </p:txBody>
      </p:sp>
      <p:sp>
        <p:nvSpPr>
          <p:cNvPr id="173" name="Google Shape;173;p28"/>
          <p:cNvSpPr/>
          <p:nvPr/>
        </p:nvSpPr>
        <p:spPr>
          <a:xfrm>
            <a:off x="8162125" y="2006000"/>
            <a:ext cx="207900" cy="4002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wrap="square" lIns="91425" tIns="91425" rIns="91425" bIns="91425" anchor="ctr">
            <a:noAutofit/>
          </a:bodyPr>
          <a:lstStyle/>
          <a:p>
            <a:pPr marL="0" indent="0" algn="l" rtl="0">
              <a:spcBef>
                <a:spcPts val="0"/>
              </a:spcBef>
              <a:spcAft>
                <a:spcPts val="0"/>
              </a:spcAft>
              <a:buNone/>
            </a:pPr>
          </a:p>
        </p:txBody>
      </p:sp>
      <p:sp>
        <p:nvSpPr>
          <p:cNvPr id="174" name="Google Shape;174;p28"/>
          <p:cNvSpPr/>
          <p:nvPr/>
        </p:nvSpPr>
        <p:spPr>
          <a:xfrm>
            <a:off x="4931525" y="3613075"/>
            <a:ext cx="207900" cy="129300"/>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wrap="square" lIns="91425" tIns="91425" rIns="91425" bIns="91425" anchor="ctr">
            <a:noAutofit/>
          </a:bodyPr>
          <a:lstStyle/>
          <a:p>
            <a:pPr marL="0" indent="0" algn="l" rtl="0">
              <a:spcBef>
                <a:spcPts val="0"/>
              </a:spcBef>
              <a:spcAft>
                <a:spcPts val="0"/>
              </a:spcAft>
              <a:buNone/>
            </a:pPr>
          </a:p>
        </p:txBody>
      </p:sp>
      <p:sp>
        <p:nvSpPr>
          <p:cNvPr id="175" name="Google Shape;175;p28"/>
          <p:cNvSpPr/>
          <p:nvPr/>
        </p:nvSpPr>
        <p:spPr>
          <a:xfrm>
            <a:off x="2569325" y="3536875"/>
            <a:ext cx="207900" cy="129300"/>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wrap="square" lIns="91425" tIns="91425" rIns="91425" bIns="91425" anchor="ctr">
            <a:noAutofit/>
          </a:bodyPr>
          <a:lstStyle/>
          <a:p>
            <a:pPr marL="0" indent="0" algn="l" rtl="0">
              <a:spcBef>
                <a:spcPts val="0"/>
              </a:spcBef>
              <a:spcAft>
                <a:spcPts val="0"/>
              </a:spcAft>
              <a:buNone/>
            </a:pPr>
          </a:p>
        </p:txBody>
      </p:sp>
      <p:sp>
        <p:nvSpPr>
          <p:cNvPr id="176" name="Google Shape;176;p28"/>
          <p:cNvSpPr/>
          <p:nvPr/>
        </p:nvSpPr>
        <p:spPr>
          <a:xfrm>
            <a:off x="7065125" y="3689275"/>
            <a:ext cx="207900" cy="129300"/>
          </a:xfrm>
          <a:prstGeom prst="lef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wrap="square" lIns="91425" tIns="91425" rIns="91425" bIns="91425" anchor="ctr">
            <a:noAutofit/>
          </a:bodyPr>
          <a:lstStyle/>
          <a:p>
            <a:pPr marL="0" indent="0" algn="l" rtl="0">
              <a:spcBef>
                <a:spcPts val="0"/>
              </a:spcBef>
              <a:spcAft>
                <a:spcPts val="0"/>
              </a:spcAft>
              <a:buNone/>
            </a:pPr>
          </a:p>
        </p:txBody>
      </p:sp>
      <p:sp>
        <p:nvSpPr>
          <p:cNvPr id="177" name="Google Shape;177;p28"/>
          <p:cNvSpPr>
            <a:spLocks noGrp="1" noEditPoints="1"/>
          </p:cNvSpPr>
          <p:nvPr>
            <p:ph type="title"/>
          </p:nvPr>
        </p:nvSpPr>
        <p:spPr>
          <a:xfrm>
            <a:off x="311700" y="94125"/>
            <a:ext cx="8203800" cy="400200"/>
          </a:xfrm>
          <a:prstGeom prst="rect">
            <a:avLst/>
          </a:prstGeom>
        </p:spPr>
        <p:txBody>
          <a:bodyPr wrap="square" lIns="91425" tIns="91425" rIns="91425" bIns="91425" anchor="b">
            <a:normAutofit fontScale="90000"/>
          </a:bodyPr>
          <a:lstStyle/>
          <a:p>
            <a:pPr marL="0" indent="0" algn="l" rtl="0">
              <a:spcBef>
                <a:spcPts val="0"/>
              </a:spcBef>
              <a:spcAft>
                <a:spcPts val="0"/>
              </a:spcAft>
              <a:buNone/>
            </a:pPr>
            <a:r>
              <a:rPr lang="en"/>
              <a:t> </a:t>
            </a:r>
            <a:r>
              <a:rPr lang="en" sz="2222" u="sng">
                <a:latin typeface="Times New Roman"/>
                <a:ea typeface="Times New Roman"/>
                <a:cs typeface="Times New Roman"/>
                <a:sym typeface="Times New Roman"/>
              </a:rPr>
              <a:t>FINGERTIP DETECTION ALGORITHM</a:t>
            </a:r>
            <a:endParaRPr sz="2222" u="sng">
              <a:latin typeface="Times New Roman"/>
              <a:ea typeface="Times New Roman"/>
              <a:cs typeface="Times New Roman"/>
              <a:sym typeface="Times New Roman"/>
            </a:endParaRPr>
          </a:p>
        </p:txBody>
      </p:sp>
      <p:cxnSp>
        <p:nvCxnSpPr>
          <p:cNvPr id="178" name="Google Shape;178;p28"/>
          <p:cNvCxnSpPr/>
          <p:nvPr/>
        </p:nvCxnSpPr>
        <p:spPr>
          <a:xfrm>
            <a:off x="7203075" y="2423475"/>
            <a:ext cx="1917900" cy="21900"/>
          </a:xfrm>
          <a:prstGeom prst="straightConnector1">
            <a:avLst/>
          </a:prstGeom>
          <a:noFill/>
          <a:ln w="9525" cap="flat" cmpd="sng">
            <a:solidFill>
              <a:schemeClr val="dk2"/>
            </a:solidFill>
            <a:prstDash val="solid"/>
            <a:round/>
            <a:headEnd type="none" w="med" len="med"/>
            <a:tailEnd type="none" w="med" len="med"/>
          </a:ln>
        </p:spPr>
      </p:cxnSp>
      <p:cxnSp>
        <p:nvCxnSpPr>
          <p:cNvPr id="179" name="Google Shape;179;p28"/>
          <p:cNvCxnSpPr/>
          <p:nvPr/>
        </p:nvCxnSpPr>
        <p:spPr>
          <a:xfrm flipH="1">
            <a:off x="7202975" y="2434450"/>
            <a:ext cx="21900" cy="2637000"/>
          </a:xfrm>
          <a:prstGeom prst="straightConnector1">
            <a:avLst/>
          </a:prstGeom>
          <a:noFill/>
          <a:ln w="9525" cap="flat" cmpd="sng">
            <a:solidFill>
              <a:schemeClr val="dk2"/>
            </a:solidFill>
            <a:prstDash val="solid"/>
            <a:round/>
            <a:headEnd type="none" w="med" len="med"/>
            <a:tailEnd type="none" w="med" len="med"/>
          </a:ln>
        </p:spPr>
      </p:cxnSp>
      <p:cxnSp>
        <p:nvCxnSpPr>
          <p:cNvPr id="180" name="Google Shape;180;p28"/>
          <p:cNvCxnSpPr/>
          <p:nvPr/>
        </p:nvCxnSpPr>
        <p:spPr>
          <a:xfrm flipH="1">
            <a:off x="9088500" y="2412650"/>
            <a:ext cx="21600" cy="26373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Google Shape;185;p29"/>
          <p:cNvSpPr>
            <a:spLocks noGrp="1" noEditPoints="1"/>
          </p:cNvSpPr>
          <p:nvPr>
            <p:ph type="title"/>
          </p:nvPr>
        </p:nvSpPr>
        <p:spPr>
          <a:xfrm>
            <a:off x="311700" y="185325"/>
            <a:ext cx="8520600" cy="831300"/>
          </a:xfrm>
          <a:prstGeom prst="rect">
            <a:avLst/>
          </a:prstGeom>
        </p:spPr>
        <p:txBody>
          <a:bodyPr wrap="square" lIns="91425" tIns="91425" rIns="91425" bIns="91425" anchor="b">
            <a:normAutofit/>
          </a:bodyPr>
          <a:lstStyle/>
          <a:p>
            <a:pPr marL="0" indent="0" algn="l" rtl="0">
              <a:spcBef>
                <a:spcPts val="0"/>
              </a:spcBef>
              <a:spcAft>
                <a:spcPts val="0"/>
              </a:spcAft>
              <a:buNone/>
            </a:pPr>
            <a:r>
              <a:rPr lang="en" sz="2200" b="1">
                <a:latin typeface="Times New Roman"/>
                <a:ea typeface="Times New Roman"/>
                <a:cs typeface="Times New Roman"/>
                <a:sym typeface="Times New Roman"/>
              </a:rPr>
              <a:t>Mathematics used</a:t>
            </a:r>
            <a:endParaRPr sz="2200" b="1">
              <a:latin typeface="Times New Roman"/>
              <a:ea typeface="Times New Roman"/>
              <a:cs typeface="Times New Roman"/>
              <a:sym typeface="Times New Roman"/>
            </a:endParaRPr>
          </a:p>
        </p:txBody>
      </p:sp>
      <p:sp>
        <p:nvSpPr>
          <p:cNvPr id="186" name="Google Shape;186;p29"/>
          <p:cNvSpPr>
            <a:spLocks noGrp="1" noEditPoints="1"/>
          </p:cNvSpPr>
          <p:nvPr>
            <p:ph type="body" idx="1"/>
          </p:nvPr>
        </p:nvSpPr>
        <p:spPr>
          <a:xfrm>
            <a:off x="311700" y="1225225"/>
            <a:ext cx="8520600" cy="3354000"/>
          </a:xfrm>
          <a:prstGeom prst="rect">
            <a:avLst/>
          </a:prstGeom>
        </p:spPr>
        <p:txBody>
          <a:bodyPr wrap="square" lIns="91425" tIns="91425" rIns="91425" bIns="91425" anchor="t">
            <a:normAutofit/>
          </a:bodyPr>
          <a:lstStyle/>
          <a:p>
            <a:pPr marL="0" indent="0" algn="l" rtl="0">
              <a:lnSpc>
                <a:spcPct val="91304"/>
              </a:lnSpc>
              <a:spcBef>
                <a:spcPts val="7200"/>
              </a:spcBef>
              <a:spcAft>
                <a:spcPts val="0"/>
              </a:spcAft>
              <a:buClr>
                <a:schemeClr val="dk1"/>
              </a:buClr>
              <a:buSzPts val="1100"/>
              <a:buFont typeface="Arial"/>
              <a:buNone/>
            </a:pPr>
            <a:r>
              <a:rPr lang="en" sz="1650" b="1">
                <a:solidFill>
                  <a:srgbClr val="292929"/>
                </a:solidFill>
                <a:highlight>
                  <a:srgbClr val="FFFFFF"/>
                </a:highlight>
                <a:latin typeface="Times New Roman"/>
                <a:ea typeface="Times New Roman"/>
                <a:cs typeface="Times New Roman"/>
                <a:sym typeface="Times New Roman"/>
              </a:rPr>
              <a:t>Cosine Theorem</a:t>
            </a:r>
            <a:endParaRPr sz="1650" b="1">
              <a:solidFill>
                <a:srgbClr val="292929"/>
              </a:solidFill>
              <a:highlight>
                <a:srgbClr val="FFFFFF"/>
              </a:highlight>
              <a:latin typeface="Times New Roman"/>
              <a:ea typeface="Times New Roman"/>
              <a:cs typeface="Times New Roman"/>
              <a:sym typeface="Times New Roman"/>
            </a:endParaRPr>
          </a:p>
          <a:p>
            <a:pPr marL="0" indent="0" algn="l" rtl="0">
              <a:spcBef>
                <a:spcPts val="0"/>
              </a:spcBef>
              <a:spcAft>
                <a:spcPts val="0"/>
              </a:spcAft>
              <a:buClr>
                <a:schemeClr val="dk1"/>
              </a:buClr>
              <a:buSzPts val="1100"/>
              <a:buFont typeface="Arial"/>
              <a:buNone/>
            </a:pPr>
            <a:endParaRPr sz="1100">
              <a:latin typeface="Times New Roman"/>
              <a:ea typeface="Times New Roman"/>
              <a:cs typeface="Times New Roman"/>
              <a:sym typeface="Times New Roman"/>
            </a:endParaRPr>
          </a:p>
          <a:p>
            <a:pPr marL="0" indent="0" algn="l" rtl="0">
              <a:spcBef>
                <a:spcPts val="0"/>
              </a:spcBef>
              <a:spcAft>
                <a:spcPts val="1200"/>
              </a:spcAft>
              <a:buNone/>
            </a:pPr>
            <a:r>
              <a:rPr lang="en">
                <a:solidFill>
                  <a:srgbClr val="292929"/>
                </a:solidFill>
                <a:highlight>
                  <a:srgbClr val="FFFFFF"/>
                </a:highlight>
                <a:latin typeface="Times New Roman"/>
                <a:ea typeface="Times New Roman"/>
                <a:cs typeface="Times New Roman"/>
                <a:sym typeface="Times New Roman"/>
              </a:rPr>
              <a:t>In trigonometry, the law of cosines relates the lengths of the sides of a triangle to the cosine of one of its angles. Using notation as in Figure the law of cosines states where γ denotes the angle contained between sides of lengths a and b and opposite the side of length c.</a:t>
            </a:r>
            <a:endParaRPr>
              <a:latin typeface="Times New Roman"/>
              <a:ea typeface="Times New Roman"/>
              <a:cs typeface="Times New Roman"/>
              <a:sym typeface="Times New Roman"/>
            </a:endParaRPr>
          </a:p>
        </p:txBody>
      </p:sp>
      <p:pic>
        <p:nvPicPr>
          <p:cNvPr id="187" name="Google Shape;187;p29"/>
          <p:cNvPicPr preferRelativeResize="0"/>
          <p:nvPr/>
        </p:nvPicPr>
        <p:blipFill>
          <a:blip r:embed="rId1">
            <a:alphaModFix/>
          </a:blip>
          <a:srcRect t="10260" b="-10259"/>
          <a:stretch/>
        </p:blipFill>
        <p:spPr>
          <a:xfrm>
            <a:off x="2876050" y="3287400"/>
            <a:ext cx="2457450" cy="14859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Google Shape;192;p30"/>
          <p:cNvSpPr>
            <a:spLocks noGrp="1" noEditPoints="1"/>
          </p:cNvSpPr>
          <p:nvPr>
            <p:ph type="body" idx="1"/>
          </p:nvPr>
        </p:nvSpPr>
        <p:spPr>
          <a:xfrm>
            <a:off x="83100" y="270275"/>
            <a:ext cx="8520600" cy="3354000"/>
          </a:xfrm>
          <a:prstGeom prst="rect">
            <a:avLst/>
          </a:prstGeom>
        </p:spPr>
        <p:txBody>
          <a:bodyPr wrap="square" lIns="91425" tIns="91425" rIns="91425" bIns="91425" anchor="t">
            <a:normAutofit/>
          </a:bodyPr>
          <a:lstStyle/>
          <a:p>
            <a:pPr marL="0" indent="0" algn="l" rtl="0">
              <a:spcBef>
                <a:spcPts val="0"/>
              </a:spcBef>
              <a:spcAft>
                <a:spcPts val="0"/>
              </a:spcAft>
              <a:buNone/>
            </a:pPr>
            <a:r>
              <a:rPr lang="en" b="1">
                <a:latin typeface="Times New Roman"/>
                <a:ea typeface="Times New Roman"/>
                <a:cs typeface="Times New Roman"/>
                <a:sym typeface="Times New Roman"/>
              </a:rPr>
              <a:t>  Formula used</a:t>
            </a:r>
            <a:endParaRPr b="1">
              <a:latin typeface="Times New Roman"/>
              <a:ea typeface="Times New Roman"/>
              <a:cs typeface="Times New Roman"/>
              <a:sym typeface="Times New Roman"/>
            </a:endParaRPr>
          </a:p>
          <a:p>
            <a:pPr marL="0" indent="0" algn="l" rtl="0">
              <a:spcBef>
                <a:spcPts val="1200"/>
              </a:spcBef>
              <a:spcAft>
                <a:spcPts val="1200"/>
              </a:spcAft>
              <a:buNone/>
            </a:pPr>
          </a:p>
        </p:txBody>
      </p:sp>
      <p:pic>
        <p:nvPicPr>
          <p:cNvPr id="193" name="Google Shape;193;p30"/>
          <p:cNvPicPr preferRelativeResize="0"/>
          <p:nvPr/>
        </p:nvPicPr>
        <p:blipFill>
          <a:blip r:embed="rId1">
            <a:alphaModFix/>
          </a:blip>
          <a:srcRect/>
          <a:stretch>
            <a:fillRect/>
          </a:stretch>
        </p:blipFill>
        <p:spPr>
          <a:xfrm>
            <a:off x="1852700" y="1083117"/>
            <a:ext cx="2398200" cy="412983"/>
          </a:xfrm>
          <a:prstGeom prst="rect">
            <a:avLst/>
          </a:prstGeom>
          <a:noFill/>
          <a:ln>
            <a:noFill/>
          </a:ln>
        </p:spPr>
      </p:pic>
      <p:sp>
        <p:nvSpPr>
          <p:cNvPr id="194" name="Google Shape;194;p30"/>
          <p:cNvSpPr>
            <a:spLocks noGrp="1" noEditPoints="1"/>
          </p:cNvSpPr>
          <p:nvPr>
            <p:ph type="body" idx="1"/>
          </p:nvPr>
        </p:nvSpPr>
        <p:spPr>
          <a:xfrm>
            <a:off x="249725" y="1793075"/>
            <a:ext cx="8520600" cy="2421300"/>
          </a:xfrm>
          <a:prstGeom prst="rect">
            <a:avLst/>
          </a:prstGeom>
        </p:spPr>
        <p:txBody>
          <a:bodyPr wrap="square" lIns="91425" tIns="91425" rIns="91425" bIns="91425" anchor="t">
            <a:normAutofit fontScale="47500" lnSpcReduction="20000"/>
          </a:bodyPr>
          <a:lstStyle/>
          <a:p>
            <a:pPr marL="0" indent="0" algn="l" rtl="0">
              <a:lnSpc>
                <a:spcPct val="218181"/>
              </a:lnSpc>
              <a:spcBef>
                <a:spcPts val="3000"/>
              </a:spcBef>
              <a:spcAft>
                <a:spcPts val="0"/>
              </a:spcAft>
              <a:buNone/>
            </a:pPr>
            <a:r>
              <a:rPr lang="en" sz="3250">
                <a:solidFill>
                  <a:srgbClr val="292929"/>
                </a:solidFill>
                <a:highlight>
                  <a:srgbClr val="FFFFFF"/>
                </a:highlight>
                <a:latin typeface="Times New Roman"/>
                <a:ea typeface="Times New Roman"/>
                <a:cs typeface="Times New Roman"/>
                <a:sym typeface="Times New Roman"/>
              </a:rPr>
              <a:t>By seeing this formula now we understand that if we have; </a:t>
            </a:r>
            <a:r>
              <a:rPr lang="en" sz="3250" i="1">
                <a:solidFill>
                  <a:srgbClr val="292929"/>
                </a:solidFill>
                <a:highlight>
                  <a:srgbClr val="FFFFFF"/>
                </a:highlight>
                <a:latin typeface="Times New Roman"/>
                <a:ea typeface="Times New Roman"/>
                <a:cs typeface="Times New Roman"/>
                <a:sym typeface="Times New Roman"/>
              </a:rPr>
              <a:t>a,b </a:t>
            </a:r>
            <a:r>
              <a:rPr lang="en" sz="3250">
                <a:solidFill>
                  <a:srgbClr val="292929"/>
                </a:solidFill>
                <a:highlight>
                  <a:srgbClr val="FFFFFF"/>
                </a:highlight>
                <a:latin typeface="Times New Roman"/>
                <a:ea typeface="Times New Roman"/>
                <a:cs typeface="Times New Roman"/>
                <a:sym typeface="Times New Roman"/>
              </a:rPr>
              <a:t>and </a:t>
            </a:r>
            <a:r>
              <a:rPr lang="en" sz="3250" i="1">
                <a:solidFill>
                  <a:srgbClr val="292929"/>
                </a:solidFill>
                <a:highlight>
                  <a:srgbClr val="FFFFFF"/>
                </a:highlight>
                <a:latin typeface="Times New Roman"/>
                <a:ea typeface="Times New Roman"/>
                <a:cs typeface="Times New Roman"/>
                <a:sym typeface="Times New Roman"/>
              </a:rPr>
              <a:t>gama </a:t>
            </a:r>
            <a:r>
              <a:rPr lang="en" sz="3250">
                <a:solidFill>
                  <a:srgbClr val="292929"/>
                </a:solidFill>
                <a:highlight>
                  <a:srgbClr val="FFFFFF"/>
                </a:highlight>
                <a:latin typeface="Times New Roman"/>
                <a:ea typeface="Times New Roman"/>
                <a:cs typeface="Times New Roman"/>
                <a:sym typeface="Times New Roman"/>
              </a:rPr>
              <a:t>then we also find </a:t>
            </a:r>
            <a:r>
              <a:rPr lang="en" sz="3250" i="1">
                <a:solidFill>
                  <a:srgbClr val="292929"/>
                </a:solidFill>
                <a:highlight>
                  <a:srgbClr val="FFFFFF"/>
                </a:highlight>
                <a:latin typeface="Times New Roman"/>
                <a:ea typeface="Times New Roman"/>
                <a:cs typeface="Times New Roman"/>
                <a:sym typeface="Times New Roman"/>
              </a:rPr>
              <a:t>c </a:t>
            </a:r>
            <a:r>
              <a:rPr lang="en" sz="3250">
                <a:solidFill>
                  <a:srgbClr val="292929"/>
                </a:solidFill>
                <a:highlight>
                  <a:srgbClr val="FFFFFF"/>
                </a:highlight>
                <a:latin typeface="Times New Roman"/>
                <a:ea typeface="Times New Roman"/>
                <a:cs typeface="Times New Roman"/>
                <a:sym typeface="Times New Roman"/>
              </a:rPr>
              <a:t>as well as if we have; </a:t>
            </a:r>
            <a:r>
              <a:rPr lang="en" sz="3250" i="1">
                <a:solidFill>
                  <a:srgbClr val="292929"/>
                </a:solidFill>
                <a:highlight>
                  <a:srgbClr val="FFFFFF"/>
                </a:highlight>
                <a:latin typeface="Times New Roman"/>
                <a:ea typeface="Times New Roman"/>
                <a:cs typeface="Times New Roman"/>
                <a:sym typeface="Times New Roman"/>
              </a:rPr>
              <a:t>a,b,c </a:t>
            </a:r>
            <a:r>
              <a:rPr lang="en" sz="3250">
                <a:solidFill>
                  <a:srgbClr val="292929"/>
                </a:solidFill>
                <a:highlight>
                  <a:srgbClr val="FFFFFF"/>
                </a:highlight>
                <a:latin typeface="Times New Roman"/>
                <a:ea typeface="Times New Roman"/>
                <a:cs typeface="Times New Roman"/>
                <a:sym typeface="Times New Roman"/>
              </a:rPr>
              <a:t>then we also find </a:t>
            </a:r>
            <a:r>
              <a:rPr lang="en" sz="3250" i="1">
                <a:solidFill>
                  <a:srgbClr val="292929"/>
                </a:solidFill>
                <a:highlight>
                  <a:srgbClr val="FFFFFF"/>
                </a:highlight>
                <a:latin typeface="Times New Roman"/>
                <a:ea typeface="Times New Roman"/>
                <a:cs typeface="Times New Roman"/>
                <a:sym typeface="Times New Roman"/>
              </a:rPr>
              <a:t>gamma (vice-versa)</a:t>
            </a:r>
            <a:endParaRPr sz="3250" i="1">
              <a:solidFill>
                <a:srgbClr val="292929"/>
              </a:solidFill>
              <a:highlight>
                <a:srgbClr val="FFFFFF"/>
              </a:highlight>
              <a:latin typeface="Times New Roman"/>
              <a:ea typeface="Times New Roman"/>
              <a:cs typeface="Times New Roman"/>
              <a:sym typeface="Times New Roman"/>
            </a:endParaRPr>
          </a:p>
          <a:p>
            <a:pPr marL="0" indent="0" algn="l" rtl="0">
              <a:lnSpc>
                <a:spcPct val="218181"/>
              </a:lnSpc>
              <a:spcBef>
                <a:spcPts val="3000"/>
              </a:spcBef>
              <a:spcAft>
                <a:spcPts val="0"/>
              </a:spcAft>
              <a:buClr>
                <a:schemeClr val="dk1"/>
              </a:buClr>
              <a:buSzPct val="33846"/>
              <a:buFont typeface="Arial"/>
              <a:buNone/>
            </a:pPr>
            <a:r>
              <a:rPr lang="en" sz="3250">
                <a:solidFill>
                  <a:srgbClr val="292929"/>
                </a:solidFill>
                <a:highlight>
                  <a:srgbClr val="FFFFFF"/>
                </a:highlight>
                <a:latin typeface="Times New Roman"/>
                <a:ea typeface="Times New Roman"/>
                <a:cs typeface="Times New Roman"/>
                <a:sym typeface="Times New Roman"/>
              </a:rPr>
              <a:t>For finding gamma this formula is used:</a:t>
            </a:r>
            <a:endParaRPr sz="3250">
              <a:solidFill>
                <a:srgbClr val="292929"/>
              </a:solidFill>
              <a:highlight>
                <a:srgbClr val="FFFFFF"/>
              </a:highlight>
              <a:latin typeface="Times New Roman"/>
              <a:ea typeface="Times New Roman"/>
              <a:cs typeface="Times New Roman"/>
              <a:sym typeface="Times New Roman"/>
            </a:endParaRPr>
          </a:p>
          <a:p>
            <a:pPr marL="0" indent="0" algn="l" rtl="0">
              <a:spcBef>
                <a:spcPts val="0"/>
              </a:spcBef>
              <a:spcAft>
                <a:spcPts val="0"/>
              </a:spcAft>
              <a:buNone/>
            </a:pPr>
          </a:p>
          <a:p>
            <a:pPr marL="0" indent="0" algn="l" rtl="0">
              <a:spcBef>
                <a:spcPts val="1200"/>
              </a:spcBef>
              <a:spcAft>
                <a:spcPts val="1200"/>
              </a:spcAft>
              <a:buNone/>
            </a:pPr>
          </a:p>
        </p:txBody>
      </p:sp>
      <p:pic>
        <p:nvPicPr>
          <p:cNvPr id="195" name="Google Shape;195;p30"/>
          <p:cNvPicPr preferRelativeResize="0"/>
          <p:nvPr/>
        </p:nvPicPr>
        <p:blipFill>
          <a:blip r:embed="rId2">
            <a:alphaModFix/>
          </a:blip>
          <a:srcRect/>
          <a:stretch>
            <a:fillRect/>
          </a:stretch>
        </p:blipFill>
        <p:spPr>
          <a:xfrm>
            <a:off x="1852700" y="3773163"/>
            <a:ext cx="2952750" cy="8858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Google Shape;68;p14"/>
          <p:cNvSpPr>
            <a:spLocks noGrp="1" noEditPoints="1"/>
          </p:cNvSpPr>
          <p:nvPr>
            <p:ph type="title"/>
          </p:nvPr>
        </p:nvSpPr>
        <p:spPr>
          <a:xfrm>
            <a:off x="472425" y="0"/>
            <a:ext cx="8610900" cy="695700"/>
          </a:xfrm>
          <a:prstGeom prst="rect">
            <a:avLst/>
          </a:prstGeom>
          <a:ln w="9525" cap="flat" cmpd="sng">
            <a:solidFill>
              <a:schemeClr val="lt1"/>
            </a:solidFill>
            <a:prstDash val="solid"/>
            <a:round/>
            <a:headEnd type="none" w="sm" len="sm"/>
            <a:tailEnd type="none" w="sm" len="sm"/>
          </a:ln>
        </p:spPr>
        <p:txBody>
          <a:bodyPr wrap="square" lIns="91425" tIns="91425" rIns="91425" bIns="91425" anchor="b">
            <a:noAutofit/>
          </a:bodyPr>
          <a:lstStyle/>
          <a:p>
            <a:pPr marL="0" indent="0" algn="l" rtl="0">
              <a:spcBef>
                <a:spcPts val="0"/>
              </a:spcBef>
              <a:spcAft>
                <a:spcPts val="0"/>
              </a:spcAft>
              <a:buSzPts val="990"/>
              <a:buNone/>
            </a:pPr>
            <a:r>
              <a:rPr lang="en" sz="2180" u="sng">
                <a:latin typeface="Times New Roman"/>
                <a:ea typeface="Times New Roman"/>
                <a:cs typeface="Times New Roman"/>
                <a:sym typeface="Times New Roman"/>
              </a:rPr>
              <a:t>TABLE OF CONTENTS</a:t>
            </a:r>
            <a:r>
              <a:rPr lang="en" sz="2180" u="sng"/>
              <a:t> </a:t>
            </a:r>
            <a:endParaRPr sz="2180" u="sng"/>
          </a:p>
        </p:txBody>
      </p:sp>
      <p:sp>
        <p:nvSpPr>
          <p:cNvPr id="69" name="Google Shape;69;p14"/>
          <p:cNvSpPr>
            <a:spLocks noGrp="1" noEditPoints="1"/>
          </p:cNvSpPr>
          <p:nvPr>
            <p:ph type="body" idx="1"/>
          </p:nvPr>
        </p:nvSpPr>
        <p:spPr>
          <a:xfrm>
            <a:off x="472425" y="1007075"/>
            <a:ext cx="8520600" cy="4320300"/>
          </a:xfrm>
          <a:prstGeom prst="rect">
            <a:avLst/>
          </a:prstGeom>
        </p:spPr>
        <p:txBody>
          <a:bodyPr wrap="square" lIns="91425" tIns="91425" rIns="91425" bIns="91425" anchor="t">
            <a:noAutofit/>
          </a:bodyPr>
          <a:lstStyle/>
          <a:p>
            <a:pPr marL="0" indent="0" algn="l" rtl="0">
              <a:lnSpc>
                <a:spcPct val="95000"/>
              </a:lnSpc>
              <a:spcBef>
                <a:spcPts val="0"/>
              </a:spcBef>
              <a:spcAft>
                <a:spcPts val="0"/>
              </a:spcAft>
              <a:buSzPts val="523"/>
              <a:buNone/>
            </a:pPr>
            <a:r>
              <a:rPr lang="en" sz="1455">
                <a:latin typeface="Times New Roman"/>
                <a:ea typeface="Times New Roman"/>
                <a:cs typeface="Times New Roman"/>
                <a:sym typeface="Times New Roman"/>
              </a:rPr>
              <a:t>1. INTRODUCTION</a:t>
            </a:r>
            <a:endParaRPr sz="1455">
              <a:latin typeface="Times New Roman"/>
              <a:ea typeface="Times New Roman"/>
              <a:cs typeface="Times New Roman"/>
              <a:sym typeface="Times New Roman"/>
            </a:endParaRPr>
          </a:p>
          <a:p>
            <a:pPr marL="0" indent="0" algn="l" rtl="0">
              <a:lnSpc>
                <a:spcPct val="95000"/>
              </a:lnSpc>
              <a:spcBef>
                <a:spcPts val="1200"/>
              </a:spcBef>
              <a:spcAft>
                <a:spcPts val="0"/>
              </a:spcAft>
              <a:buSzPts val="523"/>
              <a:buNone/>
            </a:pPr>
            <a:r>
              <a:rPr lang="en" sz="1455">
                <a:latin typeface="Times New Roman"/>
                <a:ea typeface="Times New Roman"/>
                <a:cs typeface="Times New Roman"/>
                <a:sym typeface="Times New Roman"/>
              </a:rPr>
              <a:t>2. DEVELOPING ENVIRONMENT</a:t>
            </a:r>
            <a:endParaRPr sz="1455">
              <a:latin typeface="Times New Roman"/>
              <a:ea typeface="Times New Roman"/>
              <a:cs typeface="Times New Roman"/>
              <a:sym typeface="Times New Roman"/>
            </a:endParaRPr>
          </a:p>
          <a:p>
            <a:pPr marL="0" indent="0" algn="l" rtl="0">
              <a:lnSpc>
                <a:spcPct val="95000"/>
              </a:lnSpc>
              <a:spcBef>
                <a:spcPts val="1200"/>
              </a:spcBef>
              <a:spcAft>
                <a:spcPts val="0"/>
              </a:spcAft>
              <a:buSzPts val="523"/>
              <a:buNone/>
            </a:pPr>
            <a:r>
              <a:rPr lang="en" sz="1455">
                <a:latin typeface="Times New Roman"/>
                <a:ea typeface="Times New Roman"/>
                <a:cs typeface="Times New Roman"/>
                <a:sym typeface="Times New Roman"/>
              </a:rPr>
              <a:t>3. METHODOLOGY</a:t>
            </a:r>
            <a:endParaRPr sz="1455">
              <a:latin typeface="Times New Roman"/>
              <a:ea typeface="Times New Roman"/>
              <a:cs typeface="Times New Roman"/>
              <a:sym typeface="Times New Roman"/>
            </a:endParaRPr>
          </a:p>
          <a:p>
            <a:pPr marL="0" indent="0" algn="l" rtl="0">
              <a:lnSpc>
                <a:spcPct val="95000"/>
              </a:lnSpc>
              <a:spcBef>
                <a:spcPts val="1200"/>
              </a:spcBef>
              <a:spcAft>
                <a:spcPts val="0"/>
              </a:spcAft>
              <a:buSzPts val="523"/>
              <a:buNone/>
            </a:pPr>
            <a:r>
              <a:rPr lang="en" sz="1455">
                <a:latin typeface="Times New Roman"/>
                <a:ea typeface="Times New Roman"/>
                <a:cs typeface="Times New Roman"/>
                <a:sym typeface="Times New Roman"/>
              </a:rPr>
              <a:t>4. RESULTS</a:t>
            </a:r>
            <a:endParaRPr sz="1455">
              <a:latin typeface="Times New Roman"/>
              <a:ea typeface="Times New Roman"/>
              <a:cs typeface="Times New Roman"/>
              <a:sym typeface="Times New Roman"/>
            </a:endParaRPr>
          </a:p>
          <a:p>
            <a:pPr marL="0" indent="0" algn="l" rtl="0">
              <a:lnSpc>
                <a:spcPct val="95000"/>
              </a:lnSpc>
              <a:spcBef>
                <a:spcPts val="1200"/>
              </a:spcBef>
              <a:spcAft>
                <a:spcPts val="0"/>
              </a:spcAft>
              <a:buSzPts val="523"/>
              <a:buNone/>
            </a:pPr>
            <a:r>
              <a:rPr lang="en" sz="1455">
                <a:latin typeface="Times New Roman"/>
                <a:ea typeface="Times New Roman"/>
                <a:cs typeface="Times New Roman"/>
                <a:sym typeface="Times New Roman"/>
              </a:rPr>
              <a:t>5. FUTURE ENHANCEMENT</a:t>
            </a:r>
            <a:endParaRPr sz="1455">
              <a:latin typeface="Times New Roman"/>
              <a:ea typeface="Times New Roman"/>
              <a:cs typeface="Times New Roman"/>
              <a:sym typeface="Times New Roman"/>
            </a:endParaRPr>
          </a:p>
          <a:p>
            <a:pPr marL="0" indent="0" algn="l" rtl="0">
              <a:lnSpc>
                <a:spcPct val="95000"/>
              </a:lnSpc>
              <a:spcBef>
                <a:spcPts val="1200"/>
              </a:spcBef>
              <a:spcAft>
                <a:spcPts val="0"/>
              </a:spcAft>
              <a:buSzPts val="523"/>
              <a:buNone/>
            </a:pPr>
            <a:r>
              <a:rPr lang="en" sz="1455">
                <a:latin typeface="Times New Roman"/>
                <a:ea typeface="Times New Roman"/>
                <a:cs typeface="Times New Roman"/>
                <a:sym typeface="Times New Roman"/>
              </a:rPr>
              <a:t>6. PROJECT PLAN</a:t>
            </a:r>
            <a:endParaRPr sz="1455">
              <a:latin typeface="Times New Roman"/>
              <a:ea typeface="Times New Roman"/>
              <a:cs typeface="Times New Roman"/>
              <a:sym typeface="Times New Roman"/>
            </a:endParaRPr>
          </a:p>
          <a:p>
            <a:pPr marL="0" indent="0" algn="l" rtl="0">
              <a:lnSpc>
                <a:spcPct val="95000"/>
              </a:lnSpc>
              <a:spcBef>
                <a:spcPts val="1200"/>
              </a:spcBef>
              <a:spcAft>
                <a:spcPts val="0"/>
              </a:spcAft>
              <a:buSzPts val="523"/>
              <a:buNone/>
            </a:pPr>
            <a:r>
              <a:rPr lang="en" sz="1455">
                <a:latin typeface="Times New Roman"/>
                <a:ea typeface="Times New Roman"/>
                <a:cs typeface="Times New Roman"/>
                <a:sym typeface="Times New Roman"/>
              </a:rPr>
              <a:t>7. PRODUCT BACKLOG</a:t>
            </a:r>
            <a:endParaRPr sz="1455">
              <a:latin typeface="Times New Roman"/>
              <a:ea typeface="Times New Roman"/>
              <a:cs typeface="Times New Roman"/>
              <a:sym typeface="Times New Roman"/>
            </a:endParaRPr>
          </a:p>
          <a:p>
            <a:pPr marL="0" indent="0" algn="l" rtl="0">
              <a:lnSpc>
                <a:spcPct val="95000"/>
              </a:lnSpc>
              <a:spcBef>
                <a:spcPts val="1200"/>
              </a:spcBef>
              <a:spcAft>
                <a:spcPts val="0"/>
              </a:spcAft>
              <a:buSzPts val="523"/>
              <a:buNone/>
            </a:pPr>
            <a:r>
              <a:rPr lang="en" sz="1455">
                <a:latin typeface="Times New Roman"/>
                <a:ea typeface="Times New Roman"/>
                <a:cs typeface="Times New Roman"/>
                <a:sym typeface="Times New Roman"/>
              </a:rPr>
              <a:t>8. SPRINT BACKLOG PLAN</a:t>
            </a:r>
            <a:endParaRPr sz="1455">
              <a:latin typeface="Times New Roman"/>
              <a:ea typeface="Times New Roman"/>
              <a:cs typeface="Times New Roman"/>
              <a:sym typeface="Times New Roman"/>
            </a:endParaRPr>
          </a:p>
          <a:p>
            <a:pPr marL="0" indent="0" algn="l" rtl="0">
              <a:lnSpc>
                <a:spcPct val="95000"/>
              </a:lnSpc>
              <a:spcBef>
                <a:spcPts val="1200"/>
              </a:spcBef>
              <a:spcAft>
                <a:spcPts val="1200"/>
              </a:spcAft>
              <a:buSzPts val="523"/>
              <a:buNone/>
            </a:pPr>
            <a:r>
              <a:rPr lang="en" sz="1455">
                <a:latin typeface="Times New Roman"/>
                <a:ea typeface="Times New Roman"/>
                <a:cs typeface="Times New Roman"/>
                <a:sym typeface="Times New Roman"/>
              </a:rPr>
              <a:t>9. SPRINT BACKLOG ACTUAL </a:t>
            </a:r>
            <a:endParaRPr sz="1455">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Google Shape;200;p31"/>
          <p:cNvSpPr>
            <a:spLocks noGrp="1" noEditPoints="1"/>
          </p:cNvSpPr>
          <p:nvPr>
            <p:ph type="title"/>
          </p:nvPr>
        </p:nvSpPr>
        <p:spPr>
          <a:xfrm>
            <a:off x="311700" y="315925"/>
            <a:ext cx="8520600" cy="831300"/>
          </a:xfrm>
          <a:prstGeom prst="rect">
            <a:avLst/>
          </a:prstGeom>
        </p:spPr>
        <p:txBody>
          <a:bodyPr wrap="square" lIns="91425" tIns="91425" rIns="91425" bIns="91425" anchor="b">
            <a:normAutofit fontScale="90000"/>
          </a:bodyPr>
          <a:lstStyle/>
          <a:p>
            <a:pPr marL="0" indent="0" algn="l" rtl="0">
              <a:lnSpc>
                <a:spcPct val="91304"/>
              </a:lnSpc>
              <a:spcBef>
                <a:spcPts val="7200"/>
              </a:spcBef>
              <a:spcAft>
                <a:spcPts val="0"/>
              </a:spcAft>
              <a:buClr>
                <a:schemeClr val="dk1"/>
              </a:buClr>
              <a:buSzPct val="66666"/>
              <a:buFont typeface="Arial"/>
              <a:buNone/>
            </a:pPr>
            <a:r>
              <a:rPr lang="en" sz="1650" b="1">
                <a:solidFill>
                  <a:srgbClr val="292929"/>
                </a:solidFill>
                <a:highlight>
                  <a:srgbClr val="FFFFFF"/>
                </a:highlight>
                <a:latin typeface="Times New Roman"/>
                <a:ea typeface="Times New Roman"/>
                <a:cs typeface="Times New Roman"/>
                <a:sym typeface="Times New Roman"/>
              </a:rPr>
              <a:t>Using Cosine theorem to recognize fingers</a:t>
            </a:r>
            <a:endParaRPr sz="1650" b="1">
              <a:solidFill>
                <a:srgbClr val="292929"/>
              </a:solidFill>
              <a:highlight>
                <a:srgbClr val="FFFFFF"/>
              </a:highlight>
              <a:latin typeface="Times New Roman"/>
              <a:ea typeface="Times New Roman"/>
              <a:cs typeface="Times New Roman"/>
              <a:sym typeface="Times New Roman"/>
            </a:endParaRPr>
          </a:p>
          <a:p>
            <a:pPr marL="0" indent="0" algn="l" rtl="0">
              <a:lnSpc>
                <a:spcPct val="115000"/>
              </a:lnSpc>
              <a:spcBef>
                <a:spcPts val="0"/>
              </a:spcBef>
              <a:spcAft>
                <a:spcPts val="0"/>
              </a:spcAft>
              <a:buClr>
                <a:schemeClr val="dk1"/>
              </a:buClr>
              <a:buSzPct val="100000"/>
              <a:buFont typeface="Arial"/>
              <a:buNone/>
            </a:pPr>
            <a:endParaRPr sz="1100">
              <a:latin typeface="Arial"/>
              <a:ea typeface="Arial"/>
              <a:cs typeface="Arial"/>
              <a:sym typeface="Arial"/>
            </a:endParaRPr>
          </a:p>
          <a:p>
            <a:pPr marL="0" indent="0" algn="l" rtl="0">
              <a:spcBef>
                <a:spcPts val="0"/>
              </a:spcBef>
              <a:spcAft>
                <a:spcPts val="0"/>
              </a:spcAft>
              <a:buNone/>
            </a:pPr>
          </a:p>
        </p:txBody>
      </p:sp>
      <p:sp>
        <p:nvSpPr>
          <p:cNvPr id="201" name="Google Shape;201;p31"/>
          <p:cNvSpPr>
            <a:spLocks noGrp="1" noEditPoints="1"/>
          </p:cNvSpPr>
          <p:nvPr>
            <p:ph type="body" idx="1"/>
          </p:nvPr>
        </p:nvSpPr>
        <p:spPr>
          <a:xfrm>
            <a:off x="311700" y="920425"/>
            <a:ext cx="3458700" cy="2240100"/>
          </a:xfrm>
          <a:prstGeom prst="rect">
            <a:avLst/>
          </a:prstGeom>
        </p:spPr>
        <p:txBody>
          <a:bodyPr wrap="square" lIns="91425" tIns="91425" rIns="91425" bIns="91425" anchor="t">
            <a:normAutofit/>
          </a:bodyPr>
          <a:lstStyle/>
          <a:p>
            <a:pPr marL="0" indent="0" algn="l" rtl="0">
              <a:lnSpc>
                <a:spcPct val="91304"/>
              </a:lnSpc>
              <a:spcBef>
                <a:spcPts val="7200"/>
              </a:spcBef>
              <a:spcAft>
                <a:spcPts val="0"/>
              </a:spcAft>
              <a:buClr>
                <a:schemeClr val="dk1"/>
              </a:buClr>
              <a:buSzPts val="1100"/>
              <a:buFont typeface="Arial"/>
              <a:buNone/>
            </a:pPr>
            <a:endParaRPr sz="1650" b="1">
              <a:solidFill>
                <a:srgbClr val="292929"/>
              </a:solidFill>
              <a:highlight>
                <a:srgbClr val="FFFFFF"/>
              </a:highlight>
              <a:latin typeface="Arial"/>
              <a:ea typeface="Arial"/>
              <a:cs typeface="Arial"/>
              <a:sym typeface="Arial"/>
            </a:endParaRPr>
          </a:p>
          <a:p>
            <a:pPr marL="0" indent="0" algn="l" rtl="0">
              <a:spcBef>
                <a:spcPts val="0"/>
              </a:spcBef>
              <a:spcAft>
                <a:spcPts val="0"/>
              </a:spcAft>
              <a:buClr>
                <a:schemeClr val="dk1"/>
              </a:buClr>
              <a:buSzPts val="1100"/>
              <a:buFont typeface="Arial"/>
              <a:buNone/>
            </a:pPr>
            <a:endParaRPr sz="1100">
              <a:latin typeface="Arial"/>
              <a:ea typeface="Arial"/>
              <a:cs typeface="Arial"/>
              <a:sym typeface="Arial"/>
            </a:endParaRPr>
          </a:p>
          <a:p>
            <a:pPr marL="0" indent="0" algn="l" rtl="0">
              <a:spcBef>
                <a:spcPts val="0"/>
              </a:spcBef>
              <a:spcAft>
                <a:spcPts val="1200"/>
              </a:spcAft>
              <a:buNone/>
            </a:pPr>
          </a:p>
        </p:txBody>
      </p:sp>
      <p:pic>
        <p:nvPicPr>
          <p:cNvPr id="202" name="Google Shape;202;p31"/>
          <p:cNvPicPr preferRelativeResize="0"/>
          <p:nvPr/>
        </p:nvPicPr>
        <p:blipFill>
          <a:blip r:embed="rId1">
            <a:alphaModFix/>
          </a:blip>
          <a:srcRect/>
          <a:stretch>
            <a:fillRect/>
          </a:stretch>
        </p:blipFill>
        <p:spPr>
          <a:xfrm>
            <a:off x="771525" y="466725"/>
            <a:ext cx="2585075" cy="2846200"/>
          </a:xfrm>
          <a:prstGeom prst="rect">
            <a:avLst/>
          </a:prstGeom>
          <a:noFill/>
          <a:ln>
            <a:noFill/>
          </a:ln>
        </p:spPr>
      </p:pic>
      <p:sp>
        <p:nvSpPr>
          <p:cNvPr id="203" name="Google Shape;203;p31"/>
          <p:cNvSpPr txBox="1"/>
          <p:nvPr/>
        </p:nvSpPr>
        <p:spPr>
          <a:xfrm>
            <a:off x="684650" y="3572575"/>
            <a:ext cx="5187000" cy="9234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r>
              <a:rPr lang="en" sz="1600">
                <a:solidFill>
                  <a:srgbClr val="292929"/>
                </a:solidFill>
                <a:highlight>
                  <a:srgbClr val="FFFFFF"/>
                </a:highlight>
                <a:latin typeface="Times New Roman"/>
                <a:ea typeface="Times New Roman"/>
                <a:cs typeface="Times New Roman"/>
                <a:sym typeface="Times New Roman"/>
              </a:rPr>
              <a:t>draw a Side: </a:t>
            </a:r>
            <a:r>
              <a:rPr lang="en" sz="1600" i="1">
                <a:solidFill>
                  <a:srgbClr val="292929"/>
                </a:solidFill>
                <a:highlight>
                  <a:srgbClr val="FFFFFF"/>
                </a:highlight>
                <a:latin typeface="Times New Roman"/>
                <a:ea typeface="Times New Roman"/>
                <a:cs typeface="Times New Roman"/>
                <a:sym typeface="Times New Roman"/>
              </a:rPr>
              <a:t>a,b,c </a:t>
            </a:r>
            <a:r>
              <a:rPr lang="en" sz="1600">
                <a:solidFill>
                  <a:srgbClr val="292929"/>
                </a:solidFill>
                <a:highlight>
                  <a:srgbClr val="FFFFFF"/>
                </a:highlight>
                <a:latin typeface="Times New Roman"/>
                <a:ea typeface="Times New Roman"/>
                <a:cs typeface="Times New Roman"/>
                <a:sym typeface="Times New Roman"/>
              </a:rPr>
              <a:t>and angle: </a:t>
            </a:r>
            <a:r>
              <a:rPr lang="en" sz="1600" i="1">
                <a:solidFill>
                  <a:srgbClr val="292929"/>
                </a:solidFill>
                <a:highlight>
                  <a:srgbClr val="FFFFFF"/>
                </a:highlight>
                <a:latin typeface="Times New Roman"/>
                <a:ea typeface="Times New Roman"/>
                <a:cs typeface="Times New Roman"/>
                <a:sym typeface="Times New Roman"/>
              </a:rPr>
              <a:t>gamma. </a:t>
            </a:r>
            <a:r>
              <a:rPr lang="en" sz="1600">
                <a:solidFill>
                  <a:srgbClr val="292929"/>
                </a:solidFill>
                <a:highlight>
                  <a:srgbClr val="FFFFFF"/>
                </a:highlight>
                <a:latin typeface="Times New Roman"/>
                <a:ea typeface="Times New Roman"/>
                <a:cs typeface="Times New Roman"/>
                <a:sym typeface="Times New Roman"/>
              </a:rPr>
              <a:t>Now this gamma is always less than 90 degree, So we can say: If </a:t>
            </a:r>
            <a:r>
              <a:rPr lang="en" sz="1600" i="1">
                <a:solidFill>
                  <a:srgbClr val="292929"/>
                </a:solidFill>
                <a:highlight>
                  <a:srgbClr val="FFFFFF"/>
                </a:highlight>
                <a:latin typeface="Times New Roman"/>
                <a:ea typeface="Times New Roman"/>
                <a:cs typeface="Times New Roman"/>
                <a:sym typeface="Times New Roman"/>
              </a:rPr>
              <a:t>gamma </a:t>
            </a:r>
            <a:r>
              <a:rPr lang="en" sz="1600">
                <a:solidFill>
                  <a:srgbClr val="292929"/>
                </a:solidFill>
                <a:highlight>
                  <a:srgbClr val="FFFFFF"/>
                </a:highlight>
                <a:latin typeface="Times New Roman"/>
                <a:ea typeface="Times New Roman"/>
                <a:cs typeface="Times New Roman"/>
                <a:sym typeface="Times New Roman"/>
              </a:rPr>
              <a:t>is less than 90 degree or </a:t>
            </a:r>
            <a:r>
              <a:rPr lang="en" sz="1600" i="1">
                <a:solidFill>
                  <a:srgbClr val="292929"/>
                </a:solidFill>
                <a:highlight>
                  <a:srgbClr val="FFFFFF"/>
                </a:highlight>
                <a:latin typeface="Times New Roman"/>
                <a:ea typeface="Times New Roman"/>
                <a:cs typeface="Times New Roman"/>
                <a:sym typeface="Times New Roman"/>
              </a:rPr>
              <a:t>pi/2 </a:t>
            </a:r>
            <a:r>
              <a:rPr lang="en" sz="1600">
                <a:solidFill>
                  <a:srgbClr val="292929"/>
                </a:solidFill>
                <a:highlight>
                  <a:srgbClr val="FFFFFF"/>
                </a:highlight>
                <a:latin typeface="Times New Roman"/>
                <a:ea typeface="Times New Roman"/>
                <a:cs typeface="Times New Roman"/>
                <a:sym typeface="Times New Roman"/>
              </a:rPr>
              <a:t>we consider it as a finger</a:t>
            </a:r>
            <a:endParaRPr sz="1500">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Google Shape;208;p32"/>
          <p:cNvSpPr>
            <a:spLocks noGrp="1" noEditPoints="1"/>
          </p:cNvSpPr>
          <p:nvPr>
            <p:ph type="title"/>
          </p:nvPr>
        </p:nvSpPr>
        <p:spPr>
          <a:xfrm>
            <a:off x="311700" y="177550"/>
            <a:ext cx="8520600" cy="831300"/>
          </a:xfrm>
          <a:prstGeom prst="rect">
            <a:avLst/>
          </a:prstGeom>
        </p:spPr>
        <p:txBody>
          <a:bodyPr wrap="square" lIns="91425" tIns="91425" rIns="91425" bIns="91425" anchor="b">
            <a:normAutofit/>
          </a:bodyPr>
          <a:lstStyle/>
          <a:p>
            <a:pPr marL="0" indent="0" algn="l" rtl="0">
              <a:lnSpc>
                <a:spcPct val="130000"/>
              </a:lnSpc>
              <a:spcBef>
                <a:spcPts val="0"/>
              </a:spcBef>
              <a:spcAft>
                <a:spcPts val="1100"/>
              </a:spcAft>
              <a:buClr>
                <a:schemeClr val="dk1"/>
              </a:buClr>
              <a:buSzPts val="1100"/>
              <a:buFont typeface="Arial"/>
              <a:buNone/>
            </a:pPr>
            <a:r>
              <a:rPr lang="en" sz="2150" b="1" u="sng">
                <a:solidFill>
                  <a:srgbClr val="444444"/>
                </a:solidFill>
                <a:highlight>
                  <a:srgbClr val="FFFFFF"/>
                </a:highlight>
                <a:latin typeface="Times New Roman"/>
                <a:ea typeface="Times New Roman"/>
                <a:cs typeface="Times New Roman"/>
                <a:sym typeface="Times New Roman"/>
              </a:rPr>
              <a:t>What is MediaPipe?</a:t>
            </a:r>
            <a:endParaRPr sz="4000" b="1" u="sng">
              <a:latin typeface="Times New Roman"/>
              <a:ea typeface="Times New Roman"/>
              <a:cs typeface="Times New Roman"/>
              <a:sym typeface="Times New Roman"/>
            </a:endParaRPr>
          </a:p>
        </p:txBody>
      </p:sp>
      <p:sp>
        <p:nvSpPr>
          <p:cNvPr id="209" name="Google Shape;209;p32"/>
          <p:cNvSpPr>
            <a:spLocks noGrp="1" noEditPoints="1"/>
          </p:cNvSpPr>
          <p:nvPr>
            <p:ph type="body" idx="1"/>
          </p:nvPr>
        </p:nvSpPr>
        <p:spPr>
          <a:xfrm>
            <a:off x="311700" y="1225225"/>
            <a:ext cx="8520600" cy="3354000"/>
          </a:xfrm>
          <a:prstGeom prst="rect">
            <a:avLst/>
          </a:prstGeom>
        </p:spPr>
        <p:txBody>
          <a:bodyPr wrap="square" lIns="91425" tIns="91425" rIns="91425" bIns="91425" anchor="t">
            <a:normAutofit lnSpcReduction="20000"/>
          </a:bodyPr>
          <a:lstStyle/>
          <a:p>
            <a:pPr marL="0" indent="0" algn="l" rtl="0">
              <a:lnSpc>
                <a:spcPct val="150000"/>
              </a:lnSpc>
              <a:spcBef>
                <a:spcPts val="0"/>
              </a:spcBef>
              <a:spcAft>
                <a:spcPts val="0"/>
              </a:spcAft>
              <a:buNone/>
            </a:pPr>
            <a:r>
              <a:rPr lang="en">
                <a:solidFill>
                  <a:srgbClr val="444444"/>
                </a:solidFill>
                <a:highlight>
                  <a:srgbClr val="FFFFFF"/>
                </a:highlight>
                <a:latin typeface="Times New Roman"/>
                <a:ea typeface="Times New Roman"/>
                <a:cs typeface="Times New Roman"/>
                <a:sym typeface="Times New Roman"/>
              </a:rPr>
              <a:t>MediaPipe is a customizable machine learning solutions framework developed by Google. It is an open-source and cross-platform framework, and it is very lightweight. MediaPipe comes with some pre-trained ML solutions such as face detection, pose estimation, hand recognition, object detection, etc.</a:t>
            </a:r>
            <a:endParaRPr>
              <a:solidFill>
                <a:srgbClr val="444444"/>
              </a:solidFill>
              <a:highlight>
                <a:srgbClr val="FFFFFF"/>
              </a:highlight>
              <a:latin typeface="Times New Roman"/>
              <a:ea typeface="Times New Roman"/>
              <a:cs typeface="Times New Roman"/>
              <a:sym typeface="Times New Roman"/>
            </a:endParaRPr>
          </a:p>
          <a:p>
            <a:pPr marL="0" indent="0" algn="l" rtl="0">
              <a:lnSpc>
                <a:spcPct val="150000"/>
              </a:lnSpc>
              <a:spcBef>
                <a:spcPts val="1400"/>
              </a:spcBef>
              <a:spcAft>
                <a:spcPts val="0"/>
              </a:spcAft>
              <a:buClr>
                <a:schemeClr val="dk1"/>
              </a:buClr>
              <a:buSzPts val="1100"/>
              <a:buFont typeface="Arial"/>
              <a:buNone/>
            </a:pPr>
            <a:r>
              <a:rPr lang="en">
                <a:solidFill>
                  <a:srgbClr val="3C3C3C"/>
                </a:solidFill>
                <a:highlight>
                  <a:srgbClr val="FFFFFF"/>
                </a:highlight>
                <a:latin typeface="Times New Roman"/>
                <a:ea typeface="Times New Roman"/>
                <a:cs typeface="Times New Roman"/>
                <a:sym typeface="Times New Roman"/>
              </a:rPr>
              <a:t>Mediapipe is a Framework for building machine learning pipelines for processing time-series data like video, audio, etc. This cross-platform Framework works in Desktop/Server, Android, iOS, and embedded devices like Raspberry Pi and Jetson Nano. </a:t>
            </a:r>
            <a:endParaRPr>
              <a:solidFill>
                <a:srgbClr val="444444"/>
              </a:solidFill>
              <a:highlight>
                <a:srgbClr val="FFFFFF"/>
              </a:highlight>
              <a:latin typeface="Times New Roman"/>
              <a:ea typeface="Times New Roman"/>
              <a:cs typeface="Times New Roman"/>
              <a:sym typeface="Times New Roman"/>
            </a:endParaRPr>
          </a:p>
          <a:p>
            <a:pPr marL="0" indent="0" algn="l" rtl="0">
              <a:spcBef>
                <a:spcPts val="1400"/>
              </a:spcBef>
              <a:spcAft>
                <a:spcPts val="1200"/>
              </a:spcAft>
              <a:buNone/>
            </a:pPr>
            <a:endParaRPr>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4" name="Google Shape;214;p33"/>
          <p:cNvPicPr preferRelativeResize="0"/>
          <p:nvPr/>
        </p:nvPicPr>
        <p:blipFill>
          <a:blip r:embed="rId1">
            <a:alphaModFix/>
          </a:blip>
          <a:srcRect/>
          <a:stretch>
            <a:fillRect/>
          </a:stretch>
        </p:blipFill>
        <p:spPr>
          <a:xfrm>
            <a:off x="152400" y="152400"/>
            <a:ext cx="8839201" cy="4277033"/>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9" name="Google Shape;219;p34"/>
          <p:cNvPicPr preferRelativeResize="0"/>
          <p:nvPr/>
        </p:nvPicPr>
        <p:blipFill>
          <a:blip r:embed="rId1">
            <a:alphaModFix/>
          </a:blip>
          <a:srcRect/>
          <a:stretch>
            <a:fillRect/>
          </a:stretch>
        </p:blipFill>
        <p:spPr>
          <a:xfrm>
            <a:off x="152400" y="152400"/>
            <a:ext cx="7624976" cy="48387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Google Shape;224;p35"/>
          <p:cNvSpPr>
            <a:spLocks noGrp="1" noEditPoints="1"/>
          </p:cNvSpPr>
          <p:nvPr>
            <p:ph type="body" idx="1"/>
          </p:nvPr>
        </p:nvSpPr>
        <p:spPr>
          <a:xfrm>
            <a:off x="224525" y="208000"/>
            <a:ext cx="8520600" cy="4782900"/>
          </a:xfrm>
          <a:prstGeom prst="rect">
            <a:avLst/>
          </a:prstGeom>
        </p:spPr>
        <p:txBody>
          <a:bodyPr wrap="square" lIns="91425" tIns="91425" rIns="91425" bIns="91425" anchor="t">
            <a:normAutofit fontScale="25000" lnSpcReduction="20000"/>
          </a:bodyPr>
          <a:lstStyle/>
          <a:p>
            <a:pPr marL="0" indent="0" algn="l" rtl="0">
              <a:lnSpc>
                <a:spcPct val="150000"/>
              </a:lnSpc>
              <a:spcBef>
                <a:spcPts val="1400"/>
              </a:spcBef>
              <a:spcAft>
                <a:spcPts val="0"/>
              </a:spcAft>
              <a:buClr>
                <a:schemeClr val="dk1"/>
              </a:buClr>
              <a:buSzPct val="56410"/>
              <a:buFont typeface="Arial"/>
              <a:buNone/>
            </a:pPr>
            <a:endParaRPr sz="1950" b="1">
              <a:highlight>
                <a:srgbClr val="FFFFFF"/>
              </a:highlight>
              <a:latin typeface="Roboto"/>
              <a:ea typeface="Roboto"/>
              <a:cs typeface="Roboto"/>
              <a:sym typeface="Roboto"/>
            </a:endParaRPr>
          </a:p>
          <a:p>
            <a:pPr marL="0" indent="0" algn="l" rtl="0">
              <a:lnSpc>
                <a:spcPct val="150000"/>
              </a:lnSpc>
              <a:spcBef>
                <a:spcPts val="1400"/>
              </a:spcBef>
              <a:spcAft>
                <a:spcPts val="0"/>
              </a:spcAft>
              <a:buClr>
                <a:schemeClr val="dk1"/>
              </a:buClr>
              <a:buSzPts val="275"/>
              <a:buFont typeface="Arial"/>
              <a:buNone/>
            </a:pPr>
            <a:r>
              <a:rPr lang="en" sz="8000" b="1" u="sng">
                <a:highlight>
                  <a:srgbClr val="FFFFFF"/>
                </a:highlight>
                <a:latin typeface="Times New Roman"/>
                <a:ea typeface="Times New Roman"/>
                <a:cs typeface="Times New Roman"/>
                <a:sym typeface="Times New Roman"/>
              </a:rPr>
              <a:t>Uses of MediaPipe</a:t>
            </a:r>
            <a:endParaRPr sz="8000" b="1" u="sng">
              <a:highlight>
                <a:srgbClr val="FFFFFF"/>
              </a:highlight>
              <a:latin typeface="Times New Roman"/>
              <a:ea typeface="Times New Roman"/>
              <a:cs typeface="Times New Roman"/>
              <a:sym typeface="Times New Roman"/>
            </a:endParaRPr>
          </a:p>
          <a:p>
            <a:pPr marL="0" indent="0" algn="l" rtl="0">
              <a:lnSpc>
                <a:spcPct val="160000"/>
              </a:lnSpc>
              <a:spcBef>
                <a:spcPts val="400"/>
              </a:spcBef>
              <a:spcAft>
                <a:spcPts val="0"/>
              </a:spcAft>
              <a:buClr>
                <a:schemeClr val="dk1"/>
              </a:buClr>
              <a:buSzPct val="30873"/>
              <a:buFont typeface="Arial"/>
              <a:buNone/>
            </a:pPr>
            <a:endParaRPr sz="3562">
              <a:solidFill>
                <a:srgbClr val="333333"/>
              </a:solidFill>
              <a:highlight>
                <a:srgbClr val="FFFFFF"/>
              </a:highlight>
              <a:latin typeface="Times New Roman"/>
              <a:ea typeface="Times New Roman"/>
              <a:cs typeface="Times New Roman"/>
              <a:sym typeface="Times New Roman"/>
            </a:endParaRPr>
          </a:p>
          <a:p>
            <a:pPr marL="0" indent="0" algn="l" rtl="0">
              <a:lnSpc>
                <a:spcPct val="160000"/>
              </a:lnSpc>
              <a:spcBef>
                <a:spcPts val="1100"/>
              </a:spcBef>
              <a:spcAft>
                <a:spcPts val="0"/>
              </a:spcAft>
              <a:buClr>
                <a:schemeClr val="dk1"/>
              </a:buClr>
              <a:buSzPts val="275"/>
              <a:buFont typeface="Arial"/>
              <a:buNone/>
            </a:pPr>
            <a:r>
              <a:rPr lang="en" sz="7200">
                <a:solidFill>
                  <a:srgbClr val="333333"/>
                </a:solidFill>
                <a:highlight>
                  <a:srgbClr val="FFFFFF"/>
                </a:highlight>
                <a:latin typeface="Times New Roman"/>
                <a:ea typeface="Times New Roman"/>
                <a:cs typeface="Times New Roman"/>
                <a:sym typeface="Times New Roman"/>
              </a:rPr>
              <a:t>Every You</a:t>
            </a:r>
            <a:r>
              <a:rPr lang="en-IN" sz="7200">
                <a:solidFill>
                  <a:srgbClr val="333333"/>
                </a:solidFill>
                <a:highlight>
                  <a:srgbClr val="FFFFFF"/>
                </a:highlight>
                <a:latin typeface="Times New Roman"/>
                <a:ea typeface="Times New Roman"/>
                <a:cs typeface="Times New Roman"/>
                <a:sym typeface="Times New Roman"/>
              </a:rPr>
              <a:t> </a:t>
            </a:r>
            <a:r>
              <a:rPr lang="en" sz="7200">
                <a:solidFill>
                  <a:srgbClr val="333333"/>
                </a:solidFill>
                <a:highlight>
                  <a:srgbClr val="FFFFFF"/>
                </a:highlight>
                <a:latin typeface="Times New Roman"/>
                <a:ea typeface="Times New Roman"/>
                <a:cs typeface="Times New Roman"/>
                <a:sym typeface="Times New Roman"/>
              </a:rPr>
              <a:t>tube video we watch is processed with machine learning models using MediaPipe. Google has not hired thousands of employees to watch every video people upload, because thousands of people are not enough to look after and check each published video, the amount of data Google gets daily is not easy for humans to check. </a:t>
            </a:r>
            <a:endParaRPr sz="7200">
              <a:solidFill>
                <a:srgbClr val="333333"/>
              </a:solidFill>
              <a:highlight>
                <a:srgbClr val="FFFFFF"/>
              </a:highlight>
              <a:latin typeface="Times New Roman"/>
              <a:ea typeface="Times New Roman"/>
              <a:cs typeface="Times New Roman"/>
              <a:sym typeface="Times New Roman"/>
            </a:endParaRPr>
          </a:p>
          <a:p>
            <a:pPr marL="0" indent="0" algn="l" rtl="0">
              <a:lnSpc>
                <a:spcPct val="160000"/>
              </a:lnSpc>
              <a:spcBef>
                <a:spcPts val="1100"/>
              </a:spcBef>
              <a:spcAft>
                <a:spcPts val="0"/>
              </a:spcAft>
              <a:buClr>
                <a:schemeClr val="dk1"/>
              </a:buClr>
              <a:buSzPts val="275"/>
              <a:buFont typeface="Arial"/>
              <a:buNone/>
            </a:pPr>
            <a:r>
              <a:rPr lang="en" sz="7200">
                <a:solidFill>
                  <a:srgbClr val="333333"/>
                </a:solidFill>
                <a:highlight>
                  <a:srgbClr val="FFFFFF"/>
                </a:highlight>
                <a:latin typeface="Times New Roman"/>
                <a:ea typeface="Times New Roman"/>
                <a:cs typeface="Times New Roman"/>
                <a:sym typeface="Times New Roman"/>
              </a:rPr>
              <a:t>Machine Learning models are developed to make our life easier, so tasks that are hard for us to complete, machine learning and deep learning models help us to do in less amount of time, on the other hand, we can save money by not hiring employees.</a:t>
            </a:r>
            <a:endParaRPr sz="7200">
              <a:solidFill>
                <a:srgbClr val="333333"/>
              </a:solidFill>
              <a:highlight>
                <a:srgbClr val="FFFFFF"/>
              </a:highlight>
              <a:latin typeface="Times New Roman"/>
              <a:ea typeface="Times New Roman"/>
              <a:cs typeface="Times New Roman"/>
              <a:sym typeface="Times New Roman"/>
            </a:endParaRPr>
          </a:p>
          <a:p>
            <a:pPr marL="0" indent="0" algn="l" rtl="0">
              <a:lnSpc>
                <a:spcPct val="160000"/>
              </a:lnSpc>
              <a:spcBef>
                <a:spcPts val="1100"/>
              </a:spcBef>
              <a:spcAft>
                <a:spcPts val="0"/>
              </a:spcAft>
              <a:buClr>
                <a:schemeClr val="dk1"/>
              </a:buClr>
              <a:buSzPct val="30873"/>
              <a:buFont typeface="Arial"/>
              <a:buNone/>
            </a:pPr>
            <a:endParaRPr sz="3562">
              <a:solidFill>
                <a:srgbClr val="333333"/>
              </a:solidFill>
              <a:highlight>
                <a:srgbClr val="FFFFFF"/>
              </a:highlight>
              <a:latin typeface="Times New Roman"/>
              <a:ea typeface="Times New Roman"/>
              <a:cs typeface="Times New Roman"/>
              <a:sym typeface="Times New Roman"/>
            </a:endParaRPr>
          </a:p>
          <a:p>
            <a:pPr marL="0" indent="0" algn="l" rtl="0">
              <a:spcBef>
                <a:spcPts val="1100"/>
              </a:spcBef>
              <a:spcAft>
                <a:spcPts val="1200"/>
              </a:spcAft>
              <a:buNone/>
            </a:p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Google Shape;229;p36"/>
          <p:cNvSpPr>
            <a:spLocks noGrp="1" noEditPoints="1"/>
          </p:cNvSpPr>
          <p:nvPr>
            <p:ph type="body" idx="1"/>
          </p:nvPr>
        </p:nvSpPr>
        <p:spPr>
          <a:xfrm>
            <a:off x="311700" y="521725"/>
            <a:ext cx="8520600" cy="4160400"/>
          </a:xfrm>
          <a:prstGeom prst="rect">
            <a:avLst/>
          </a:prstGeom>
        </p:spPr>
        <p:txBody>
          <a:bodyPr wrap="square" lIns="91425" tIns="91425" rIns="91425" bIns="91425" anchor="t">
            <a:normAutofit/>
          </a:bodyPr>
          <a:lstStyle/>
          <a:p>
            <a:pPr marL="0" indent="0" algn="l" rtl="0">
              <a:lnSpc>
                <a:spcPct val="160000"/>
              </a:lnSpc>
              <a:spcBef>
                <a:spcPts val="0"/>
              </a:spcBef>
              <a:spcAft>
                <a:spcPts val="0"/>
              </a:spcAft>
              <a:buNone/>
            </a:pPr>
            <a:r>
              <a:rPr lang="en">
                <a:solidFill>
                  <a:srgbClr val="333333"/>
                </a:solidFill>
                <a:highlight>
                  <a:schemeClr val="lt1"/>
                </a:highlight>
                <a:latin typeface="Times New Roman"/>
                <a:ea typeface="Times New Roman"/>
                <a:cs typeface="Times New Roman"/>
                <a:sym typeface="Times New Roman"/>
              </a:rPr>
              <a:t>Yes, Google has machine learning/deep learning models to see if the videos match their policies and the content is not having copy-right issues.</a:t>
            </a:r>
            <a:endParaRPr>
              <a:solidFill>
                <a:srgbClr val="333333"/>
              </a:solidFill>
              <a:highlight>
                <a:schemeClr val="lt1"/>
              </a:highlight>
              <a:latin typeface="Times New Roman"/>
              <a:ea typeface="Times New Roman"/>
              <a:cs typeface="Times New Roman"/>
              <a:sym typeface="Times New Roman"/>
            </a:endParaRPr>
          </a:p>
          <a:p>
            <a:pPr marL="0" indent="0" algn="l" rtl="0">
              <a:lnSpc>
                <a:spcPct val="160000"/>
              </a:lnSpc>
              <a:spcBef>
                <a:spcPts val="1100"/>
              </a:spcBef>
              <a:spcAft>
                <a:spcPts val="0"/>
              </a:spcAft>
              <a:buClr>
                <a:schemeClr val="dk1"/>
              </a:buClr>
              <a:buSzPts val="1100"/>
              <a:buFont typeface="Arial"/>
              <a:buNone/>
            </a:pPr>
            <a:r>
              <a:rPr lang="en">
                <a:solidFill>
                  <a:srgbClr val="333333"/>
                </a:solidFill>
                <a:highlight>
                  <a:schemeClr val="lt1"/>
                </a:highlight>
                <a:latin typeface="Times New Roman"/>
                <a:ea typeface="Times New Roman"/>
                <a:cs typeface="Times New Roman"/>
                <a:sym typeface="Times New Roman"/>
              </a:rPr>
              <a:t>Basically, MediaPipe is a framework for Computer Vision and Deep Learning that builds perception pipelines. For now, you just need to know, perception pipelines are some sort of audio, video, or time-series data that catch the process in pipelining zone.</a:t>
            </a:r>
            <a:endParaRPr>
              <a:solidFill>
                <a:srgbClr val="333333"/>
              </a:solidFill>
              <a:highlight>
                <a:schemeClr val="lt1"/>
              </a:highlight>
              <a:latin typeface="Times New Roman"/>
              <a:ea typeface="Times New Roman"/>
              <a:cs typeface="Times New Roman"/>
              <a:sym typeface="Times New Roman"/>
            </a:endParaRPr>
          </a:p>
          <a:p>
            <a:pPr marL="0" indent="0" algn="l" rtl="0">
              <a:spcBef>
                <a:spcPts val="1100"/>
              </a:spcBef>
              <a:spcAft>
                <a:spcPts val="1200"/>
              </a:spcAft>
              <a:buNone/>
            </a:p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Google Shape;234;p37"/>
          <p:cNvSpPr>
            <a:spLocks noGrp="1" noEditPoints="1"/>
          </p:cNvSpPr>
          <p:nvPr>
            <p:ph type="body" idx="1"/>
          </p:nvPr>
        </p:nvSpPr>
        <p:spPr>
          <a:xfrm>
            <a:off x="311700" y="994175"/>
            <a:ext cx="8520600" cy="3354000"/>
          </a:xfrm>
          <a:prstGeom prst="rect">
            <a:avLst/>
          </a:prstGeom>
        </p:spPr>
        <p:txBody>
          <a:bodyPr wrap="square" lIns="91425" tIns="91425" rIns="91425" bIns="91425" anchor="t">
            <a:normAutofit/>
          </a:bodyPr>
          <a:lstStyle/>
          <a:p>
            <a:pPr marL="0" indent="0" algn="l" rtl="0">
              <a:lnSpc>
                <a:spcPct val="183333"/>
              </a:lnSpc>
              <a:spcBef>
                <a:spcPts val="0"/>
              </a:spcBef>
              <a:spcAft>
                <a:spcPts val="0"/>
              </a:spcAft>
              <a:buClr>
                <a:schemeClr val="dk1"/>
              </a:buClr>
              <a:buSzPts val="1100"/>
              <a:buFont typeface="Arial"/>
              <a:buNone/>
            </a:pPr>
            <a:r>
              <a:rPr lang="en">
                <a:solidFill>
                  <a:srgbClr val="222222"/>
                </a:solidFill>
                <a:highlight>
                  <a:srgbClr val="FFFFFF"/>
                </a:highlight>
                <a:latin typeface="Times New Roman"/>
                <a:ea typeface="Times New Roman"/>
                <a:cs typeface="Times New Roman"/>
                <a:sym typeface="Times New Roman"/>
              </a:rPr>
              <a:t>Some of the major applications of MediaPipe:</a:t>
            </a:r>
            <a:endParaRPr>
              <a:solidFill>
                <a:srgbClr val="222222"/>
              </a:solidFill>
              <a:highlight>
                <a:srgbClr val="FFFFFF"/>
              </a:highlight>
              <a:latin typeface="Times New Roman"/>
              <a:ea typeface="Times New Roman"/>
              <a:cs typeface="Times New Roman"/>
              <a:sym typeface="Times New Roman"/>
            </a:endParaRPr>
          </a:p>
          <a:p>
            <a:pPr marL="457200" indent="-342900" algn="l" rtl="0">
              <a:spcBef>
                <a:spcPts val="1200"/>
              </a:spcBef>
              <a:spcAft>
                <a:spcPts val="0"/>
              </a:spcAft>
              <a:buClr>
                <a:srgbClr val="222222"/>
              </a:buClr>
              <a:buSzPts val="1800"/>
              <a:buFont typeface="Times New Roman"/>
              <a:buChar char="●"/>
            </a:pPr>
            <a:r>
              <a:rPr lang="en">
                <a:solidFill>
                  <a:srgbClr val="222222"/>
                </a:solidFill>
                <a:highlight>
                  <a:srgbClr val="FFFFFF"/>
                </a:highlight>
                <a:latin typeface="Times New Roman"/>
                <a:ea typeface="Times New Roman"/>
                <a:cs typeface="Times New Roman"/>
                <a:sym typeface="Times New Roman"/>
              </a:rPr>
              <a:t>Multi-hand Tracking</a:t>
            </a:r>
            <a:endParaRPr>
              <a:solidFill>
                <a:srgbClr val="222222"/>
              </a:solidFill>
              <a:highlight>
                <a:srgbClr val="FFFFFF"/>
              </a:highlight>
              <a:latin typeface="Times New Roman"/>
              <a:ea typeface="Times New Roman"/>
              <a:cs typeface="Times New Roman"/>
              <a:sym typeface="Times New Roman"/>
            </a:endParaRPr>
          </a:p>
          <a:p>
            <a:pPr marL="457200" indent="-342900" algn="l" rtl="0">
              <a:spcBef>
                <a:spcPts val="0"/>
              </a:spcBef>
              <a:spcAft>
                <a:spcPts val="0"/>
              </a:spcAft>
              <a:buClr>
                <a:srgbClr val="222222"/>
              </a:buClr>
              <a:buSzPts val="1800"/>
              <a:buFont typeface="Times New Roman"/>
              <a:buChar char="●"/>
            </a:pPr>
            <a:r>
              <a:rPr lang="en">
                <a:solidFill>
                  <a:srgbClr val="222222"/>
                </a:solidFill>
                <a:highlight>
                  <a:srgbClr val="FFFFFF"/>
                </a:highlight>
                <a:latin typeface="Times New Roman"/>
                <a:ea typeface="Times New Roman"/>
                <a:cs typeface="Times New Roman"/>
                <a:sym typeface="Times New Roman"/>
              </a:rPr>
              <a:t>Face Detection</a:t>
            </a:r>
            <a:endParaRPr>
              <a:solidFill>
                <a:srgbClr val="222222"/>
              </a:solidFill>
              <a:highlight>
                <a:srgbClr val="FFFFFF"/>
              </a:highlight>
              <a:latin typeface="Times New Roman"/>
              <a:ea typeface="Times New Roman"/>
              <a:cs typeface="Times New Roman"/>
              <a:sym typeface="Times New Roman"/>
            </a:endParaRPr>
          </a:p>
          <a:p>
            <a:pPr marL="457200" indent="-342900" algn="l" rtl="0">
              <a:spcBef>
                <a:spcPts val="0"/>
              </a:spcBef>
              <a:spcAft>
                <a:spcPts val="0"/>
              </a:spcAft>
              <a:buClr>
                <a:srgbClr val="222222"/>
              </a:buClr>
              <a:buSzPts val="1800"/>
              <a:buFont typeface="Times New Roman"/>
              <a:buChar char="●"/>
            </a:pPr>
            <a:r>
              <a:rPr lang="en">
                <a:solidFill>
                  <a:srgbClr val="222222"/>
                </a:solidFill>
                <a:highlight>
                  <a:srgbClr val="FFFFFF"/>
                </a:highlight>
                <a:latin typeface="Times New Roman"/>
                <a:ea typeface="Times New Roman"/>
                <a:cs typeface="Times New Roman"/>
                <a:sym typeface="Times New Roman"/>
              </a:rPr>
              <a:t>Objective: 3D Object Detection and Tracking</a:t>
            </a:r>
            <a:endParaRPr>
              <a:solidFill>
                <a:srgbClr val="222222"/>
              </a:solidFill>
              <a:highlight>
                <a:srgbClr val="FFFFFF"/>
              </a:highlight>
              <a:latin typeface="Times New Roman"/>
              <a:ea typeface="Times New Roman"/>
              <a:cs typeface="Times New Roman"/>
              <a:sym typeface="Times New Roman"/>
            </a:endParaRPr>
          </a:p>
          <a:p>
            <a:pPr marL="457200" indent="-342900" algn="l" rtl="0">
              <a:spcBef>
                <a:spcPts val="0"/>
              </a:spcBef>
              <a:spcAft>
                <a:spcPts val="0"/>
              </a:spcAft>
              <a:buClr>
                <a:srgbClr val="222222"/>
              </a:buClr>
              <a:buSzPts val="1800"/>
              <a:buFont typeface="Times New Roman"/>
              <a:buChar char="●"/>
            </a:pPr>
            <a:r>
              <a:rPr lang="en">
                <a:solidFill>
                  <a:srgbClr val="222222"/>
                </a:solidFill>
                <a:highlight>
                  <a:srgbClr val="FFFFFF"/>
                </a:highlight>
                <a:latin typeface="Times New Roman"/>
                <a:ea typeface="Times New Roman"/>
                <a:cs typeface="Times New Roman"/>
                <a:sym typeface="Times New Roman"/>
              </a:rPr>
              <a:t>AutoFlip: Automatic video cropping pipeline etc.</a:t>
            </a:r>
            <a:endParaRPr>
              <a:solidFill>
                <a:srgbClr val="222222"/>
              </a:solidFill>
              <a:highlight>
                <a:srgbClr val="FFFFFF"/>
              </a:highlight>
              <a:latin typeface="Times New Roman"/>
              <a:ea typeface="Times New Roman"/>
              <a:cs typeface="Times New Roman"/>
              <a:sym typeface="Times New Roman"/>
            </a:endParaRPr>
          </a:p>
          <a:p>
            <a:pPr marL="0" indent="0" algn="l" rtl="0">
              <a:spcBef>
                <a:spcPts val="0"/>
              </a:spcBef>
              <a:spcAft>
                <a:spcPts val="0"/>
              </a:spcAft>
              <a:buNone/>
            </a:pPr>
            <a:endParaRPr>
              <a:solidFill>
                <a:srgbClr val="222222"/>
              </a:solidFill>
              <a:highlight>
                <a:srgbClr val="FFFFFF"/>
              </a:highlight>
              <a:latin typeface="Times New Roman"/>
              <a:ea typeface="Times New Roman"/>
              <a:cs typeface="Times New Roman"/>
              <a:sym typeface="Times New Roman"/>
            </a:endParaRPr>
          </a:p>
          <a:p>
            <a:pPr marL="0" indent="0" algn="l" rtl="0">
              <a:spcBef>
                <a:spcPts val="0"/>
              </a:spcBef>
              <a:spcAft>
                <a:spcPts val="1200"/>
              </a:spcAft>
              <a:buNone/>
            </a:pPr>
          </a:p>
        </p:txBody>
      </p:sp>
      <p:sp>
        <p:nvSpPr>
          <p:cNvPr id="235" name="Google Shape;235;p37"/>
          <p:cNvSpPr txBox="1"/>
          <p:nvPr/>
        </p:nvSpPr>
        <p:spPr>
          <a:xfrm>
            <a:off x="1231400" y="4657225"/>
            <a:ext cx="29205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endParaRPr>
              <a:latin typeface="Open Sans"/>
              <a:ea typeface="Open Sans"/>
              <a:cs typeface="Open Sans"/>
              <a:sym typeface="Open Sans"/>
            </a:endParaRPr>
          </a:p>
        </p:txBody>
      </p:sp>
      <p:sp>
        <p:nvSpPr>
          <p:cNvPr id="236" name="Google Shape;236;p37"/>
          <p:cNvSpPr txBox="1"/>
          <p:nvPr/>
        </p:nvSpPr>
        <p:spPr>
          <a:xfrm>
            <a:off x="1046125" y="4609525"/>
            <a:ext cx="29751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Google Shape;241;p38"/>
          <p:cNvSpPr>
            <a:spLocks noGrp="1" noEditPoints="1"/>
          </p:cNvSpPr>
          <p:nvPr>
            <p:ph type="title"/>
          </p:nvPr>
        </p:nvSpPr>
        <p:spPr>
          <a:xfrm>
            <a:off x="311700" y="0"/>
            <a:ext cx="8520600" cy="831300"/>
          </a:xfrm>
          <a:prstGeom prst="rect">
            <a:avLst/>
          </a:prstGeom>
        </p:spPr>
        <p:txBody>
          <a:bodyPr wrap="square" lIns="91425" tIns="91425" rIns="91425" bIns="91425" anchor="b">
            <a:normAutofit/>
          </a:bodyPr>
          <a:lstStyle/>
          <a:p>
            <a:pPr marL="0" indent="0" algn="l" rtl="0">
              <a:spcBef>
                <a:spcPts val="0"/>
              </a:spcBef>
              <a:spcAft>
                <a:spcPts val="0"/>
              </a:spcAft>
              <a:buNone/>
            </a:pPr>
            <a:r>
              <a:rPr lang="en" sz="2000" b="1">
                <a:latin typeface="Times New Roman"/>
                <a:ea typeface="Times New Roman"/>
                <a:cs typeface="Times New Roman"/>
                <a:sym typeface="Times New Roman"/>
              </a:rPr>
              <a:t>Algorithm used in MediaPipe</a:t>
            </a:r>
            <a:endParaRPr sz="2000" b="1">
              <a:latin typeface="Times New Roman"/>
              <a:ea typeface="Times New Roman"/>
              <a:cs typeface="Times New Roman"/>
              <a:sym typeface="Times New Roman"/>
            </a:endParaRPr>
          </a:p>
        </p:txBody>
      </p:sp>
      <p:sp>
        <p:nvSpPr>
          <p:cNvPr id="242" name="Google Shape;242;p38"/>
          <p:cNvSpPr>
            <a:spLocks noGrp="1" noEditPoints="1"/>
          </p:cNvSpPr>
          <p:nvPr>
            <p:ph type="body" idx="1"/>
          </p:nvPr>
        </p:nvSpPr>
        <p:spPr>
          <a:xfrm>
            <a:off x="311700" y="1225225"/>
            <a:ext cx="8520600" cy="3354000"/>
          </a:xfrm>
          <a:prstGeom prst="rect">
            <a:avLst/>
          </a:prstGeom>
        </p:spPr>
        <p:txBody>
          <a:bodyPr wrap="square" lIns="91425" tIns="91425" rIns="91425" bIns="91425" anchor="t">
            <a:normAutofit lnSpcReduction="10000"/>
          </a:bodyPr>
          <a:lstStyle/>
          <a:p>
            <a:pPr marL="0" indent="0" algn="l" rtl="0">
              <a:spcBef>
                <a:spcPts val="0"/>
              </a:spcBef>
              <a:spcAft>
                <a:spcPts val="0"/>
              </a:spcAft>
              <a:buNone/>
            </a:pPr>
            <a:r>
              <a:rPr lang="en">
                <a:solidFill>
                  <a:srgbClr val="222222"/>
                </a:solidFill>
                <a:highlight>
                  <a:srgbClr val="FFFFFF"/>
                </a:highlight>
                <a:latin typeface="Times New Roman"/>
                <a:ea typeface="Times New Roman"/>
                <a:cs typeface="Times New Roman"/>
                <a:sym typeface="Times New Roman"/>
              </a:rPr>
              <a:t>Google researchers have unveiled a new real-time hand tracking algorithm that could be a new breakthrough for people communicating via sign language. </a:t>
            </a:r>
            <a:endParaRPr>
              <a:solidFill>
                <a:srgbClr val="222222"/>
              </a:solidFill>
              <a:highlight>
                <a:srgbClr val="FFFFFF"/>
              </a:highlight>
              <a:latin typeface="Times New Roman"/>
              <a:ea typeface="Times New Roman"/>
              <a:cs typeface="Times New Roman"/>
              <a:sym typeface="Times New Roman"/>
            </a:endParaRPr>
          </a:p>
          <a:p>
            <a:pPr marL="0" indent="0" algn="l" rtl="0">
              <a:spcBef>
                <a:spcPts val="1200"/>
              </a:spcBef>
              <a:spcAft>
                <a:spcPts val="0"/>
              </a:spcAft>
              <a:buNone/>
            </a:pPr>
            <a:r>
              <a:rPr lang="en">
                <a:solidFill>
                  <a:srgbClr val="222222"/>
                </a:solidFill>
                <a:highlight>
                  <a:srgbClr val="FFFFFF"/>
                </a:highlight>
                <a:latin typeface="Times New Roman"/>
                <a:ea typeface="Times New Roman"/>
                <a:cs typeface="Times New Roman"/>
                <a:sym typeface="Times New Roman"/>
              </a:rPr>
              <a:t>Their algorithm uses machine learning to compute 3D keypoints of a hand from a video frame. This research is implemented in MediaPipe which is an open-source cross-platform framework for building multimodal (eg. video, audio, any time series data) applied ML pipelines. </a:t>
            </a:r>
            <a:endParaRPr>
              <a:solidFill>
                <a:srgbClr val="222222"/>
              </a:solidFill>
              <a:highlight>
                <a:srgbClr val="FFFFFF"/>
              </a:highlight>
              <a:latin typeface="Times New Roman"/>
              <a:ea typeface="Times New Roman"/>
              <a:cs typeface="Times New Roman"/>
              <a:sym typeface="Times New Roman"/>
            </a:endParaRPr>
          </a:p>
          <a:p>
            <a:pPr marL="0" indent="0" algn="l" rtl="0">
              <a:spcBef>
                <a:spcPts val="1200"/>
              </a:spcBef>
              <a:spcAft>
                <a:spcPts val="0"/>
              </a:spcAft>
              <a:buNone/>
            </a:pPr>
            <a:r>
              <a:rPr lang="en">
                <a:solidFill>
                  <a:srgbClr val="222222"/>
                </a:solidFill>
                <a:highlight>
                  <a:srgbClr val="FFFFFF"/>
                </a:highlight>
                <a:latin typeface="Times New Roman"/>
                <a:ea typeface="Times New Roman"/>
                <a:cs typeface="Times New Roman"/>
                <a:sym typeface="Times New Roman"/>
              </a:rPr>
              <a:t>What is interesting is that the 3D hand perception can be viewed in real-time on a mobile phone  human computer</a:t>
            </a:r>
            <a:endParaRPr>
              <a:solidFill>
                <a:srgbClr val="222222"/>
              </a:solidFill>
              <a:highlight>
                <a:srgbClr val="FFFFFF"/>
              </a:highlight>
              <a:latin typeface="Times New Roman"/>
              <a:ea typeface="Times New Roman"/>
              <a:cs typeface="Times New Roman"/>
              <a:sym typeface="Times New Roman"/>
            </a:endParaRPr>
          </a:p>
          <a:p>
            <a:pPr marL="0" indent="0" algn="l" rtl="0">
              <a:spcBef>
                <a:spcPts val="1200"/>
              </a:spcBef>
              <a:spcAft>
                <a:spcPts val="1200"/>
              </a:spcAft>
              <a:buNone/>
            </a:pPr>
            <a:r>
              <a:rPr lang="en">
                <a:solidFill>
                  <a:srgbClr val="222222"/>
                </a:solidFill>
                <a:highlight>
                  <a:srgbClr val="FFFFFF"/>
                </a:highlight>
                <a:latin typeface="Times New Roman"/>
                <a:ea typeface="Times New Roman"/>
                <a:cs typeface="Times New Roman"/>
                <a:sym typeface="Times New Roman"/>
              </a:rPr>
              <a:t>  </a:t>
            </a:r>
            <a:endParaRPr>
              <a:solidFill>
                <a:srgbClr val="222222"/>
              </a:solidFill>
              <a:highlight>
                <a:srgbClr val="FFFFFF"/>
              </a:highlight>
              <a:latin typeface="Times New Roman"/>
              <a:ea typeface="Times New Roman"/>
              <a:cs typeface="Times New Roman"/>
              <a:sym typeface="Times New Roman"/>
            </a:endParaRPr>
          </a:p>
        </p:txBody>
      </p:sp>
      <p:sp>
        <p:nvSpPr>
          <p:cNvPr id="243" name="Google Shape;243;p38"/>
          <p:cNvSpPr txBox="1"/>
          <p:nvPr/>
        </p:nvSpPr>
        <p:spPr>
          <a:xfrm>
            <a:off x="-2129900" y="770400"/>
            <a:ext cx="10197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Google Shape;248;p39"/>
          <p:cNvSpPr>
            <a:spLocks noGrp="1" noEditPoints="1"/>
          </p:cNvSpPr>
          <p:nvPr>
            <p:ph type="title"/>
          </p:nvPr>
        </p:nvSpPr>
        <p:spPr>
          <a:xfrm>
            <a:off x="311700" y="1001725"/>
            <a:ext cx="8520600" cy="831300"/>
          </a:xfrm>
          <a:prstGeom prst="rect">
            <a:avLst/>
          </a:prstGeom>
        </p:spPr>
        <p:txBody>
          <a:bodyPr wrap="square" lIns="91425" tIns="91425" rIns="91425" bIns="91425" anchor="b">
            <a:normAutofit fontScale="90000"/>
          </a:bodyPr>
          <a:lstStyle/>
          <a:p>
            <a:pPr marL="0" indent="0" algn="l" rtl="0">
              <a:lnSpc>
                <a:spcPct val="139024"/>
              </a:lnSpc>
              <a:spcBef>
                <a:spcPts val="2300"/>
              </a:spcBef>
              <a:spcAft>
                <a:spcPts val="0"/>
              </a:spcAft>
              <a:buNone/>
            </a:pPr>
            <a:r>
              <a:rPr lang="en" sz="2050" b="1">
                <a:solidFill>
                  <a:srgbClr val="111111"/>
                </a:solidFill>
                <a:highlight>
                  <a:srgbClr val="FFFFFF"/>
                </a:highlight>
                <a:latin typeface="Times New Roman"/>
                <a:ea typeface="Times New Roman"/>
                <a:cs typeface="Times New Roman"/>
                <a:sym typeface="Times New Roman"/>
              </a:rPr>
              <a:t>How real-time hand perception and gesture recognition works with MediaPipe?</a:t>
            </a:r>
            <a:endParaRPr sz="2050" b="1">
              <a:solidFill>
                <a:srgbClr val="111111"/>
              </a:solidFill>
              <a:highlight>
                <a:srgbClr val="FFFFFF"/>
              </a:highlight>
              <a:latin typeface="Times New Roman"/>
              <a:ea typeface="Times New Roman"/>
              <a:cs typeface="Times New Roman"/>
              <a:sym typeface="Times New Roman"/>
            </a:endParaRPr>
          </a:p>
          <a:p>
            <a:pPr marL="0" indent="0" algn="l" rtl="0">
              <a:spcBef>
                <a:spcPts val="1500"/>
              </a:spcBef>
              <a:spcAft>
                <a:spcPts val="0"/>
              </a:spcAft>
              <a:buNone/>
            </a:pPr>
          </a:p>
        </p:txBody>
      </p:sp>
      <p:sp>
        <p:nvSpPr>
          <p:cNvPr id="249" name="Google Shape;249;p39"/>
          <p:cNvSpPr>
            <a:spLocks noGrp="1" noEditPoints="1"/>
          </p:cNvSpPr>
          <p:nvPr>
            <p:ph type="body" idx="1"/>
          </p:nvPr>
        </p:nvSpPr>
        <p:spPr>
          <a:xfrm>
            <a:off x="311700" y="1225225"/>
            <a:ext cx="8520600" cy="3354000"/>
          </a:xfrm>
          <a:prstGeom prst="rect">
            <a:avLst/>
          </a:prstGeom>
        </p:spPr>
        <p:txBody>
          <a:bodyPr wrap="square" lIns="91425" tIns="91425" rIns="91425" bIns="91425" anchor="t">
            <a:noAutofit/>
          </a:bodyPr>
          <a:lstStyle/>
          <a:p>
            <a:pPr marL="0" indent="0" algn="l" rtl="0">
              <a:spcBef>
                <a:spcPts val="0"/>
              </a:spcBef>
              <a:spcAft>
                <a:spcPts val="0"/>
              </a:spcAft>
              <a:buClr>
                <a:schemeClr val="dk1"/>
              </a:buClr>
              <a:buSzPts val="1100"/>
              <a:buFont typeface="Arial"/>
              <a:buNone/>
            </a:pPr>
            <a:r>
              <a:rPr lang="en">
                <a:solidFill>
                  <a:srgbClr val="222222"/>
                </a:solidFill>
                <a:highlight>
                  <a:srgbClr val="FFFFFF"/>
                </a:highlight>
                <a:latin typeface="Times New Roman"/>
                <a:ea typeface="Times New Roman"/>
                <a:cs typeface="Times New Roman"/>
                <a:sym typeface="Times New Roman"/>
              </a:rPr>
              <a:t>The algorithm is built using the MediaPipe framework. Within this framework, the pipeline is built as a directed graph of modular components.</a:t>
            </a:r>
            <a:endParaRPr>
              <a:solidFill>
                <a:srgbClr val="222222"/>
              </a:solidFill>
              <a:highlight>
                <a:srgbClr val="FFFFFF"/>
              </a:highlight>
              <a:latin typeface="Times New Roman"/>
              <a:ea typeface="Times New Roman"/>
              <a:cs typeface="Times New Roman"/>
              <a:sym typeface="Times New Roman"/>
            </a:endParaRPr>
          </a:p>
          <a:p>
            <a:pPr marL="0" indent="0" algn="l" rtl="0">
              <a:spcBef>
                <a:spcPts val="2000"/>
              </a:spcBef>
              <a:spcAft>
                <a:spcPts val="0"/>
              </a:spcAft>
              <a:buNone/>
            </a:pPr>
            <a:r>
              <a:rPr lang="en">
                <a:solidFill>
                  <a:srgbClr val="222222"/>
                </a:solidFill>
                <a:highlight>
                  <a:srgbClr val="FFFFFF"/>
                </a:highlight>
                <a:latin typeface="Times New Roman"/>
                <a:ea typeface="Times New Roman"/>
                <a:cs typeface="Times New Roman"/>
                <a:sym typeface="Times New Roman"/>
              </a:rPr>
              <a:t>The pipeline employs three different models:</a:t>
            </a:r>
            <a:endParaRPr>
              <a:solidFill>
                <a:srgbClr val="222222"/>
              </a:solidFill>
              <a:highlight>
                <a:srgbClr val="FFFFFF"/>
              </a:highlight>
              <a:latin typeface="Times New Roman"/>
              <a:ea typeface="Times New Roman"/>
              <a:cs typeface="Times New Roman"/>
              <a:sym typeface="Times New Roman"/>
            </a:endParaRPr>
          </a:p>
          <a:p>
            <a:pPr marL="457200" indent="-342900" algn="l" rtl="0">
              <a:spcBef>
                <a:spcPts val="2000"/>
              </a:spcBef>
              <a:spcAft>
                <a:spcPts val="0"/>
              </a:spcAft>
              <a:buClr>
                <a:srgbClr val="222222"/>
              </a:buClr>
              <a:buSzPts val="1800"/>
              <a:buFont typeface="Times New Roman"/>
              <a:buChar char="●"/>
            </a:pPr>
            <a:r>
              <a:rPr lang="en-IN">
                <a:solidFill>
                  <a:srgbClr val="222222"/>
                </a:solidFill>
                <a:highlight>
                  <a:srgbClr val="FFFFFF"/>
                </a:highlight>
                <a:latin typeface="Times New Roman"/>
                <a:ea typeface="Times New Roman"/>
                <a:cs typeface="Times New Roman"/>
                <a:sym typeface="Times New Roman"/>
              </a:rPr>
              <a:t>A</a:t>
            </a:r>
            <a:r>
              <a:rPr lang="en">
                <a:solidFill>
                  <a:srgbClr val="222222"/>
                </a:solidFill>
                <a:highlight>
                  <a:srgbClr val="FFFFFF"/>
                </a:highlight>
                <a:latin typeface="Times New Roman"/>
                <a:ea typeface="Times New Roman"/>
                <a:cs typeface="Times New Roman"/>
                <a:sym typeface="Times New Roman"/>
              </a:rPr>
              <a:t> palm detector model, </a:t>
            </a:r>
            <a:endParaRPr>
              <a:solidFill>
                <a:srgbClr val="222222"/>
              </a:solidFill>
              <a:highlight>
                <a:srgbClr val="FFFFFF"/>
              </a:highlight>
              <a:latin typeface="Times New Roman"/>
              <a:ea typeface="Times New Roman"/>
              <a:cs typeface="Times New Roman"/>
              <a:sym typeface="Times New Roman"/>
            </a:endParaRPr>
          </a:p>
          <a:p>
            <a:pPr marL="457200" indent="-342900" algn="l" rtl="0">
              <a:spcBef>
                <a:spcPts val="0"/>
              </a:spcBef>
              <a:spcAft>
                <a:spcPts val="0"/>
              </a:spcAft>
              <a:buClr>
                <a:srgbClr val="222222"/>
              </a:buClr>
              <a:buSzPts val="1800"/>
              <a:buFont typeface="Times New Roman"/>
              <a:buChar char="●"/>
            </a:pPr>
            <a:r>
              <a:rPr lang="en-IN">
                <a:solidFill>
                  <a:srgbClr val="222222"/>
                </a:solidFill>
                <a:highlight>
                  <a:srgbClr val="FFFFFF"/>
                </a:highlight>
                <a:latin typeface="Times New Roman"/>
                <a:ea typeface="Times New Roman"/>
                <a:cs typeface="Times New Roman"/>
                <a:sym typeface="Times New Roman"/>
              </a:rPr>
              <a:t>A</a:t>
            </a:r>
            <a:r>
              <a:rPr lang="en">
                <a:solidFill>
                  <a:srgbClr val="222222"/>
                </a:solidFill>
                <a:highlight>
                  <a:srgbClr val="FFFFFF"/>
                </a:highlight>
                <a:latin typeface="Times New Roman"/>
                <a:ea typeface="Times New Roman"/>
                <a:cs typeface="Times New Roman"/>
                <a:sym typeface="Times New Roman"/>
              </a:rPr>
              <a:t> hand</a:t>
            </a:r>
            <a:r>
              <a:rPr lang="en-IN">
                <a:solidFill>
                  <a:srgbClr val="222222"/>
                </a:solidFill>
                <a:highlight>
                  <a:srgbClr val="FFFFFF"/>
                </a:highlight>
                <a:latin typeface="Times New Roman"/>
                <a:ea typeface="Times New Roman"/>
                <a:cs typeface="Times New Roman"/>
                <a:sym typeface="Times New Roman"/>
              </a:rPr>
              <a:t> </a:t>
            </a:r>
            <a:r>
              <a:rPr lang="en">
                <a:solidFill>
                  <a:srgbClr val="222222"/>
                </a:solidFill>
                <a:highlight>
                  <a:srgbClr val="FFFFFF"/>
                </a:highlight>
                <a:latin typeface="Times New Roman"/>
                <a:ea typeface="Times New Roman"/>
                <a:cs typeface="Times New Roman"/>
                <a:sym typeface="Times New Roman"/>
              </a:rPr>
              <a:t>mark detector model </a:t>
            </a:r>
            <a:endParaRPr>
              <a:solidFill>
                <a:srgbClr val="222222"/>
              </a:solidFill>
              <a:highlight>
                <a:srgbClr val="FFFFFF"/>
              </a:highlight>
              <a:latin typeface="Times New Roman"/>
              <a:ea typeface="Times New Roman"/>
              <a:cs typeface="Times New Roman"/>
              <a:sym typeface="Times New Roman"/>
            </a:endParaRPr>
          </a:p>
          <a:p>
            <a:pPr marL="457200" indent="-342900" algn="l" rtl="0">
              <a:spcBef>
                <a:spcPts val="0"/>
              </a:spcBef>
              <a:spcAft>
                <a:spcPts val="0"/>
              </a:spcAft>
              <a:buClr>
                <a:srgbClr val="222222"/>
              </a:buClr>
              <a:buSzPts val="1800"/>
              <a:buFont typeface="Times New Roman"/>
              <a:buChar char="●"/>
            </a:pPr>
            <a:r>
              <a:rPr lang="en-IN">
                <a:solidFill>
                  <a:srgbClr val="222222"/>
                </a:solidFill>
                <a:highlight>
                  <a:srgbClr val="FFFFFF"/>
                </a:highlight>
                <a:latin typeface="Times New Roman"/>
                <a:ea typeface="Times New Roman"/>
                <a:cs typeface="Times New Roman"/>
                <a:sym typeface="Times New Roman"/>
              </a:rPr>
              <a:t>G</a:t>
            </a:r>
            <a:r>
              <a:rPr lang="en">
                <a:solidFill>
                  <a:srgbClr val="222222"/>
                </a:solidFill>
                <a:highlight>
                  <a:srgbClr val="FFFFFF"/>
                </a:highlight>
                <a:latin typeface="Times New Roman"/>
                <a:ea typeface="Times New Roman"/>
                <a:cs typeface="Times New Roman"/>
                <a:sym typeface="Times New Roman"/>
              </a:rPr>
              <a:t>esture recognizer.</a:t>
            </a:r>
            <a:endParaRPr>
              <a:solidFill>
                <a:srgbClr val="222222"/>
              </a:solidFill>
              <a:highlight>
                <a:srgbClr val="FFFFFF"/>
              </a:highlight>
              <a:latin typeface="Times New Roman"/>
              <a:ea typeface="Times New Roman"/>
              <a:cs typeface="Times New Roman"/>
              <a:sym typeface="Times New Roman"/>
            </a:endParaRPr>
          </a:p>
          <a:p>
            <a:pPr marL="0" indent="0" algn="l" rtl="0">
              <a:spcBef>
                <a:spcPts val="2000"/>
              </a:spcBef>
              <a:spcAft>
                <a:spcPts val="1200"/>
              </a:spcAft>
              <a:buNone/>
            </a:p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Google Shape;254;p40"/>
          <p:cNvSpPr>
            <a:spLocks noGrp="1" noEditPoints="1"/>
          </p:cNvSpPr>
          <p:nvPr>
            <p:ph type="body" idx="1"/>
          </p:nvPr>
        </p:nvSpPr>
        <p:spPr>
          <a:xfrm>
            <a:off x="311700" y="567875"/>
            <a:ext cx="8520600" cy="4460400"/>
          </a:xfrm>
          <a:prstGeom prst="rect">
            <a:avLst/>
          </a:prstGeom>
        </p:spPr>
        <p:txBody>
          <a:bodyPr wrap="square" lIns="91425" tIns="91425" rIns="91425" bIns="91425" anchor="t">
            <a:noAutofit/>
          </a:bodyPr>
          <a:lstStyle/>
          <a:p>
            <a:pPr marL="0" indent="0" algn="l" rtl="0">
              <a:spcBef>
                <a:spcPts val="0"/>
              </a:spcBef>
              <a:spcAft>
                <a:spcPts val="0"/>
              </a:spcAft>
              <a:buNone/>
            </a:pPr>
            <a:r>
              <a:rPr lang="en" b="1">
                <a:solidFill>
                  <a:srgbClr val="222222"/>
                </a:solidFill>
                <a:highlight>
                  <a:srgbClr val="FFFFFF"/>
                </a:highlight>
                <a:latin typeface="Times New Roman"/>
                <a:ea typeface="Times New Roman"/>
                <a:cs typeface="Times New Roman"/>
                <a:sym typeface="Times New Roman"/>
              </a:rPr>
              <a:t>Palm detector model </a:t>
            </a:r>
            <a:r>
              <a:rPr lang="en">
                <a:solidFill>
                  <a:srgbClr val="222222"/>
                </a:solidFill>
                <a:highlight>
                  <a:srgbClr val="FFFFFF"/>
                </a:highlight>
                <a:latin typeface="Times New Roman"/>
                <a:ea typeface="Times New Roman"/>
                <a:cs typeface="Times New Roman"/>
                <a:sym typeface="Times New Roman"/>
              </a:rPr>
              <a:t>operates on full images and outputs an oriented bounding box. They employ a </a:t>
            </a:r>
            <a:r>
              <a:rPr lang="en">
                <a:solidFill>
                  <a:srgbClr val="F37021"/>
                </a:solidFill>
                <a:highlight>
                  <a:srgbClr val="FFFFFF"/>
                </a:highlight>
                <a:uFill>
                  <a:noFill/>
                </a:uFill>
                <a:latin typeface="Times New Roman"/>
                <a:ea typeface="Times New Roman"/>
                <a:cs typeface="Times New Roman"/>
                <a:sym typeface="Times New Roman"/>
                <a:hlinkClick r:id="rId1"/>
              </a:rPr>
              <a:t>single-shot detector model</a:t>
            </a:r>
            <a:r>
              <a:rPr lang="en">
                <a:solidFill>
                  <a:srgbClr val="222222"/>
                </a:solidFill>
                <a:highlight>
                  <a:srgbClr val="FFFFFF"/>
                </a:highlight>
                <a:latin typeface="Times New Roman"/>
                <a:ea typeface="Times New Roman"/>
                <a:cs typeface="Times New Roman"/>
                <a:sym typeface="Times New Roman"/>
              </a:rPr>
              <a:t> called BlazePalm, They achieve an average precision of 95.7% in palm detection.</a:t>
            </a:r>
            <a:endParaRPr>
              <a:solidFill>
                <a:srgbClr val="222222"/>
              </a:solidFill>
              <a:highlight>
                <a:srgbClr val="FFFFFF"/>
              </a:highlight>
              <a:latin typeface="Times New Roman"/>
              <a:ea typeface="Times New Roman"/>
              <a:cs typeface="Times New Roman"/>
              <a:sym typeface="Times New Roman"/>
            </a:endParaRPr>
          </a:p>
          <a:p>
            <a:pPr marL="0" indent="0" algn="l" rtl="0">
              <a:spcBef>
                <a:spcPts val="1200"/>
              </a:spcBef>
              <a:spcAft>
                <a:spcPts val="0"/>
              </a:spcAft>
              <a:buNone/>
            </a:pPr>
            <a:r>
              <a:rPr lang="en" b="1">
                <a:solidFill>
                  <a:srgbClr val="222222"/>
                </a:solidFill>
                <a:highlight>
                  <a:srgbClr val="FFFFFF"/>
                </a:highlight>
                <a:latin typeface="Times New Roman"/>
                <a:ea typeface="Times New Roman"/>
                <a:cs typeface="Times New Roman"/>
                <a:sym typeface="Times New Roman"/>
              </a:rPr>
              <a:t>Hand</a:t>
            </a:r>
            <a:r>
              <a:rPr lang="en-IN" b="1">
                <a:solidFill>
                  <a:srgbClr val="222222"/>
                </a:solidFill>
                <a:highlight>
                  <a:srgbClr val="FFFFFF"/>
                </a:highlight>
                <a:latin typeface="Times New Roman"/>
                <a:ea typeface="Times New Roman"/>
                <a:cs typeface="Times New Roman"/>
                <a:sym typeface="Times New Roman"/>
              </a:rPr>
              <a:t> </a:t>
            </a:r>
            <a:r>
              <a:rPr lang="en" b="1">
                <a:solidFill>
                  <a:srgbClr val="222222"/>
                </a:solidFill>
                <a:highlight>
                  <a:srgbClr val="FFFFFF"/>
                </a:highlight>
                <a:latin typeface="Times New Roman"/>
                <a:ea typeface="Times New Roman"/>
                <a:cs typeface="Times New Roman"/>
                <a:sym typeface="Times New Roman"/>
              </a:rPr>
              <a:t>mark detector model </a:t>
            </a:r>
            <a:r>
              <a:rPr lang="en">
                <a:solidFill>
                  <a:srgbClr val="222222"/>
                </a:solidFill>
                <a:highlight>
                  <a:srgbClr val="FFFFFF"/>
                </a:highlight>
                <a:latin typeface="Times New Roman"/>
                <a:ea typeface="Times New Roman"/>
                <a:cs typeface="Times New Roman"/>
                <a:sym typeface="Times New Roman"/>
              </a:rPr>
              <a:t> takes the cropped image defined by the palm detector and returns 3D hand key</a:t>
            </a:r>
            <a:r>
              <a:rPr lang="en-IN">
                <a:solidFill>
                  <a:srgbClr val="222222"/>
                </a:solidFill>
                <a:highlight>
                  <a:srgbClr val="FFFFFF"/>
                </a:highlight>
                <a:latin typeface="Times New Roman"/>
                <a:ea typeface="Times New Roman"/>
                <a:cs typeface="Times New Roman"/>
                <a:sym typeface="Times New Roman"/>
              </a:rPr>
              <a:t> </a:t>
            </a:r>
            <a:r>
              <a:rPr lang="en">
                <a:solidFill>
                  <a:srgbClr val="222222"/>
                </a:solidFill>
                <a:highlight>
                  <a:srgbClr val="FFFFFF"/>
                </a:highlight>
                <a:latin typeface="Times New Roman"/>
                <a:ea typeface="Times New Roman"/>
                <a:cs typeface="Times New Roman"/>
                <a:sym typeface="Times New Roman"/>
              </a:rPr>
              <a:t>points. For detecting key points on the palm images, researchers manually annotated around 30K real-world images with 21 coordinates. They also generated a synthetic dataset to improve the robustness of the hand landmark detection model.</a:t>
            </a:r>
            <a:endParaRPr>
              <a:solidFill>
                <a:srgbClr val="222222"/>
              </a:solidFill>
              <a:highlight>
                <a:srgbClr val="FFFFFF"/>
              </a:highlight>
              <a:latin typeface="Times New Roman"/>
              <a:ea typeface="Times New Roman"/>
              <a:cs typeface="Times New Roman"/>
              <a:sym typeface="Times New Roman"/>
            </a:endParaRPr>
          </a:p>
          <a:p>
            <a:pPr marL="0" indent="0" algn="l" rtl="0">
              <a:spcBef>
                <a:spcPts val="1200"/>
              </a:spcBef>
              <a:spcAft>
                <a:spcPts val="1200"/>
              </a:spcAft>
              <a:buNone/>
            </a:pPr>
            <a:r>
              <a:rPr lang="en" b="1">
                <a:solidFill>
                  <a:srgbClr val="222222"/>
                </a:solidFill>
                <a:highlight>
                  <a:srgbClr val="FFFFFF"/>
                </a:highlight>
                <a:latin typeface="Times New Roman"/>
                <a:ea typeface="Times New Roman"/>
                <a:cs typeface="Times New Roman"/>
                <a:sym typeface="Times New Roman"/>
              </a:rPr>
              <a:t>Gesture recognizer</a:t>
            </a:r>
            <a:r>
              <a:rPr lang="en">
                <a:solidFill>
                  <a:srgbClr val="222222"/>
                </a:solidFill>
                <a:highlight>
                  <a:srgbClr val="FFFFFF"/>
                </a:highlight>
                <a:latin typeface="Times New Roman"/>
                <a:ea typeface="Times New Roman"/>
                <a:cs typeface="Times New Roman"/>
                <a:sym typeface="Times New Roman"/>
              </a:rPr>
              <a:t> then classifies the previously computed key</a:t>
            </a:r>
            <a:r>
              <a:rPr lang="en-IN">
                <a:solidFill>
                  <a:srgbClr val="222222"/>
                </a:solidFill>
                <a:highlight>
                  <a:srgbClr val="FFFFFF"/>
                </a:highlight>
                <a:latin typeface="Times New Roman"/>
                <a:ea typeface="Times New Roman"/>
                <a:cs typeface="Times New Roman"/>
                <a:sym typeface="Times New Roman"/>
              </a:rPr>
              <a:t> </a:t>
            </a:r>
            <a:r>
              <a:rPr lang="en">
                <a:solidFill>
                  <a:srgbClr val="222222"/>
                </a:solidFill>
                <a:highlight>
                  <a:srgbClr val="FFFFFF"/>
                </a:highlight>
                <a:latin typeface="Times New Roman"/>
                <a:ea typeface="Times New Roman"/>
                <a:cs typeface="Times New Roman"/>
                <a:sym typeface="Times New Roman"/>
              </a:rPr>
              <a:t>point configuration into a discrete set of gestures. The algorithm determines the state of each finger, e.g. bent or straight, by the accumulated angles of joints.</a:t>
            </a:r>
            <a:endParaRPr>
              <a:solidFill>
                <a:srgbClr val="222222"/>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Google Shape;74;p15"/>
          <p:cNvSpPr>
            <a:spLocks noGrp="1" noEditPoints="1"/>
          </p:cNvSpPr>
          <p:nvPr>
            <p:ph type="title"/>
          </p:nvPr>
        </p:nvSpPr>
        <p:spPr>
          <a:xfrm>
            <a:off x="392050" y="0"/>
            <a:ext cx="8520600" cy="795000"/>
          </a:xfrm>
          <a:prstGeom prst="rect">
            <a:avLst/>
          </a:prstGeom>
        </p:spPr>
        <p:txBody>
          <a:bodyPr wrap="square" lIns="91425" tIns="91425" rIns="91425" bIns="91425" anchor="b">
            <a:normAutofit/>
          </a:bodyPr>
          <a:lstStyle/>
          <a:p>
            <a:pPr marL="0" indent="0" algn="l" rtl="0">
              <a:spcBef>
                <a:spcPts val="0"/>
              </a:spcBef>
              <a:spcAft>
                <a:spcPts val="0"/>
              </a:spcAft>
              <a:buNone/>
            </a:pPr>
            <a:r>
              <a:rPr lang="en" sz="2655" u="sng">
                <a:latin typeface="Times New Roman"/>
                <a:ea typeface="Times New Roman"/>
                <a:cs typeface="Times New Roman"/>
                <a:sym typeface="Times New Roman"/>
              </a:rPr>
              <a:t>INTRODUCTION</a:t>
            </a:r>
            <a:endParaRPr sz="2655" u="sng">
              <a:latin typeface="Times New Roman"/>
              <a:ea typeface="Times New Roman"/>
              <a:cs typeface="Times New Roman"/>
              <a:sym typeface="Times New Roman"/>
            </a:endParaRPr>
          </a:p>
        </p:txBody>
      </p:sp>
      <p:sp>
        <p:nvSpPr>
          <p:cNvPr id="75" name="Google Shape;75;p15"/>
          <p:cNvSpPr>
            <a:spLocks noGrp="1" noEditPoints="1"/>
          </p:cNvSpPr>
          <p:nvPr>
            <p:ph type="body" idx="1"/>
          </p:nvPr>
        </p:nvSpPr>
        <p:spPr>
          <a:xfrm>
            <a:off x="251425" y="795000"/>
            <a:ext cx="9056700" cy="4177800"/>
          </a:xfrm>
          <a:prstGeom prst="rect">
            <a:avLst/>
          </a:prstGeom>
        </p:spPr>
        <p:txBody>
          <a:bodyPr wrap="square" lIns="91425" tIns="91425" rIns="91425" bIns="91425" anchor="t">
            <a:normAutofit fontScale="25000" lnSpcReduction="20000"/>
          </a:bodyPr>
          <a:lstStyle/>
          <a:p>
            <a:pPr marL="0" indent="0" algn="l" rtl="0">
              <a:spcBef>
                <a:spcPts val="0"/>
              </a:spcBef>
              <a:spcAft>
                <a:spcPts val="0"/>
              </a:spcAft>
              <a:buNone/>
            </a:pPr>
            <a:endParaRPr sz="7200" b="1">
              <a:latin typeface="Times New Roman"/>
              <a:ea typeface="Times New Roman"/>
              <a:cs typeface="Times New Roman"/>
              <a:sym typeface="Times New Roman"/>
            </a:endParaRPr>
          </a:p>
          <a:p>
            <a:pPr marL="0" indent="0" algn="l" rtl="0">
              <a:spcBef>
                <a:spcPts val="1200"/>
              </a:spcBef>
              <a:spcAft>
                <a:spcPts val="0"/>
              </a:spcAft>
              <a:buNone/>
            </a:pPr>
            <a:r>
              <a:rPr lang="en" sz="7600" b="1">
                <a:latin typeface="Times New Roman"/>
                <a:ea typeface="Times New Roman"/>
                <a:cs typeface="Times New Roman"/>
                <a:sym typeface="Times New Roman"/>
              </a:rPr>
              <a:t>*</a:t>
            </a:r>
            <a:r>
              <a:rPr lang="en" sz="7200" b="1">
                <a:latin typeface="Times New Roman"/>
                <a:ea typeface="Times New Roman"/>
                <a:cs typeface="Times New Roman"/>
                <a:sym typeface="Times New Roman"/>
              </a:rPr>
              <a:t> </a:t>
            </a:r>
            <a:r>
              <a:rPr lang="en" sz="7200">
                <a:latin typeface="Times New Roman"/>
                <a:ea typeface="Times New Roman"/>
                <a:cs typeface="Times New Roman"/>
                <a:sym typeface="Times New Roman"/>
              </a:rPr>
              <a:t>In this project, we have tried to reduce the gap between the real world and the augmented     environment to produce a mixed reality system.</a:t>
            </a:r>
            <a:endParaRPr sz="7200">
              <a:latin typeface="Times New Roman"/>
              <a:ea typeface="Times New Roman"/>
              <a:cs typeface="Times New Roman"/>
              <a:sym typeface="Times New Roman"/>
            </a:endParaRPr>
          </a:p>
          <a:p>
            <a:pPr marL="0" indent="0" algn="l" rtl="0">
              <a:spcBef>
                <a:spcPts val="1200"/>
              </a:spcBef>
              <a:spcAft>
                <a:spcPts val="0"/>
              </a:spcAft>
              <a:buNone/>
            </a:pPr>
            <a:r>
              <a:rPr lang="en" sz="7600" b="1">
                <a:latin typeface="Times New Roman"/>
                <a:ea typeface="Times New Roman"/>
                <a:cs typeface="Times New Roman"/>
                <a:sym typeface="Times New Roman"/>
              </a:rPr>
              <a:t>*</a:t>
            </a:r>
            <a:r>
              <a:rPr lang="en" sz="7200" b="1">
                <a:latin typeface="Times New Roman"/>
                <a:ea typeface="Times New Roman"/>
                <a:cs typeface="Times New Roman"/>
                <a:sym typeface="Times New Roman"/>
              </a:rPr>
              <a:t> </a:t>
            </a:r>
            <a:r>
              <a:rPr lang="en" sz="7200">
                <a:latin typeface="Times New Roman"/>
                <a:ea typeface="Times New Roman"/>
                <a:cs typeface="Times New Roman"/>
                <a:sym typeface="Times New Roman"/>
              </a:rPr>
              <a:t>For that purpose, we created a virtually controllable keyboard system ,pong game,virtual painter which is created and  implemented using OpenCV libraries and python3.2.1.</a:t>
            </a:r>
            <a:endParaRPr sz="7200">
              <a:latin typeface="Times New Roman"/>
              <a:ea typeface="Times New Roman"/>
              <a:cs typeface="Times New Roman"/>
              <a:sym typeface="Times New Roman"/>
            </a:endParaRPr>
          </a:p>
          <a:p>
            <a:pPr marL="0" indent="0" algn="l" rtl="0">
              <a:spcBef>
                <a:spcPts val="1200"/>
              </a:spcBef>
              <a:spcAft>
                <a:spcPts val="0"/>
              </a:spcAft>
              <a:buNone/>
            </a:pPr>
            <a:r>
              <a:rPr lang="en" sz="7600" b="1">
                <a:latin typeface="Times New Roman"/>
                <a:ea typeface="Times New Roman"/>
                <a:cs typeface="Times New Roman"/>
                <a:sym typeface="Times New Roman"/>
              </a:rPr>
              <a:t>*</a:t>
            </a:r>
            <a:r>
              <a:rPr lang="en" sz="7200" b="1">
                <a:latin typeface="Times New Roman"/>
                <a:ea typeface="Times New Roman"/>
                <a:cs typeface="Times New Roman"/>
                <a:sym typeface="Times New Roman"/>
              </a:rPr>
              <a:t> </a:t>
            </a:r>
            <a:r>
              <a:rPr lang="en" sz="7200">
                <a:latin typeface="Times New Roman"/>
                <a:ea typeface="Times New Roman"/>
                <a:cs typeface="Times New Roman"/>
                <a:sym typeface="Times New Roman"/>
              </a:rPr>
              <a:t>To provide an easy immersive augmented experience which is also gesture enabled, we employ a web camera which is integrated with OpenCV libraries through a compiler.</a:t>
            </a:r>
            <a:endParaRPr sz="7200">
              <a:latin typeface="Times New Roman"/>
              <a:ea typeface="Times New Roman"/>
              <a:cs typeface="Times New Roman"/>
              <a:sym typeface="Times New Roman"/>
            </a:endParaRPr>
          </a:p>
          <a:p>
            <a:pPr marL="0" indent="0" algn="l" rtl="0">
              <a:spcBef>
                <a:spcPts val="1200"/>
              </a:spcBef>
              <a:spcAft>
                <a:spcPts val="0"/>
              </a:spcAft>
              <a:buNone/>
            </a:pPr>
            <a:r>
              <a:rPr lang="en" sz="7600" b="1">
                <a:latin typeface="Times New Roman"/>
                <a:ea typeface="Times New Roman"/>
                <a:cs typeface="Times New Roman"/>
                <a:sym typeface="Times New Roman"/>
              </a:rPr>
              <a:t>*</a:t>
            </a:r>
            <a:r>
              <a:rPr lang="en" sz="7200" b="1">
                <a:latin typeface="Times New Roman"/>
                <a:ea typeface="Times New Roman"/>
                <a:cs typeface="Times New Roman"/>
                <a:sym typeface="Times New Roman"/>
              </a:rPr>
              <a:t> </a:t>
            </a:r>
            <a:r>
              <a:rPr lang="en" sz="7200">
                <a:latin typeface="Times New Roman"/>
                <a:ea typeface="Times New Roman"/>
                <a:cs typeface="Times New Roman"/>
                <a:sym typeface="Times New Roman"/>
              </a:rPr>
              <a:t>Using the concept of gesture recognition, it is possible to point a finger at the computer screen         or web camera so that the keypad will be pressed accordingly to form meaningful sentences or words. </a:t>
            </a:r>
            <a:endParaRPr sz="7200">
              <a:latin typeface="Times New Roman"/>
              <a:ea typeface="Times New Roman"/>
              <a:cs typeface="Times New Roman"/>
              <a:sym typeface="Times New Roman"/>
            </a:endParaRPr>
          </a:p>
          <a:p>
            <a:pPr marL="0" indent="0" algn="l" rtl="0">
              <a:spcBef>
                <a:spcPts val="1200"/>
              </a:spcBef>
              <a:spcAft>
                <a:spcPts val="0"/>
              </a:spcAft>
              <a:buClr>
                <a:schemeClr val="dk1"/>
              </a:buClr>
              <a:buSzPts val="275"/>
              <a:buFont typeface="Arial"/>
              <a:buNone/>
            </a:pPr>
            <a:endParaRPr sz="7200">
              <a:latin typeface="Times New Roman"/>
              <a:ea typeface="Times New Roman"/>
              <a:cs typeface="Times New Roman"/>
              <a:sym typeface="Times New Roman"/>
            </a:endParaRPr>
          </a:p>
          <a:p>
            <a:pPr marL="0" indent="0" algn="l" rtl="0">
              <a:spcBef>
                <a:spcPts val="1200"/>
              </a:spcBef>
              <a:spcAft>
                <a:spcPts val="0"/>
              </a:spcAft>
              <a:buNone/>
            </a:pPr>
            <a:endParaRPr sz="4931">
              <a:latin typeface="Times New Roman"/>
              <a:ea typeface="Times New Roman"/>
              <a:cs typeface="Times New Roman"/>
              <a:sym typeface="Times New Roman"/>
            </a:endParaRPr>
          </a:p>
          <a:p>
            <a:pPr marL="0" indent="0" algn="l" rtl="0">
              <a:spcBef>
                <a:spcPts val="1200"/>
              </a:spcBef>
              <a:spcAft>
                <a:spcPts val="1200"/>
              </a:spcAft>
              <a:buNone/>
            </a:pPr>
            <a:endParaRPr>
              <a:latin typeface="Times New Roman"/>
              <a:ea typeface="Times New Roman"/>
              <a:cs typeface="Times New Roman"/>
              <a:sym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Google Shape;259;p41"/>
          <p:cNvSpPr>
            <a:spLocks noGrp="1" noEditPoints="1"/>
          </p:cNvSpPr>
          <p:nvPr>
            <p:ph type="title"/>
          </p:nvPr>
        </p:nvSpPr>
        <p:spPr>
          <a:xfrm>
            <a:off x="311700" y="315925"/>
            <a:ext cx="8520600" cy="831300"/>
          </a:xfrm>
          <a:prstGeom prst="rect">
            <a:avLst/>
          </a:prstGeom>
        </p:spPr>
        <p:txBody>
          <a:bodyPr wrap="square" lIns="91425" tIns="91425" rIns="91425" bIns="91425" anchor="b">
            <a:normAutofit/>
          </a:bodyPr>
          <a:lstStyle/>
          <a:p>
            <a:pPr marL="0" indent="0" algn="l" rtl="0">
              <a:spcBef>
                <a:spcPts val="0"/>
              </a:spcBef>
              <a:spcAft>
                <a:spcPts val="0"/>
              </a:spcAft>
              <a:buNone/>
            </a:pPr>
            <a:r>
              <a:rPr lang="en" sz="2100" b="1" u="sng">
                <a:latin typeface="Times New Roman"/>
                <a:ea typeface="Times New Roman"/>
                <a:cs typeface="Times New Roman"/>
                <a:sym typeface="Times New Roman"/>
              </a:rPr>
              <a:t>Concept of Hand Tracking</a:t>
            </a:r>
            <a:endParaRPr sz="2100" b="1" u="sng">
              <a:latin typeface="Times New Roman"/>
              <a:ea typeface="Times New Roman"/>
              <a:cs typeface="Times New Roman"/>
              <a:sym typeface="Times New Roman"/>
            </a:endParaRPr>
          </a:p>
        </p:txBody>
      </p:sp>
      <p:sp>
        <p:nvSpPr>
          <p:cNvPr id="260" name="Google Shape;260;p41"/>
          <p:cNvSpPr>
            <a:spLocks noGrp="1" noEditPoints="1"/>
          </p:cNvSpPr>
          <p:nvPr>
            <p:ph type="body" idx="1"/>
          </p:nvPr>
        </p:nvSpPr>
        <p:spPr>
          <a:xfrm>
            <a:off x="382000" y="1265400"/>
            <a:ext cx="8520600" cy="3354000"/>
          </a:xfrm>
          <a:prstGeom prst="rect">
            <a:avLst/>
          </a:prstGeom>
        </p:spPr>
        <p:txBody>
          <a:bodyPr wrap="square" lIns="91425" tIns="91425" rIns="91425" bIns="91425" anchor="t">
            <a:normAutofit lnSpcReduction="10000"/>
          </a:bodyPr>
          <a:lstStyle/>
          <a:p>
            <a:pPr marL="0" indent="0" algn="l" rtl="0">
              <a:lnSpc>
                <a:spcPct val="150000"/>
              </a:lnSpc>
              <a:spcBef>
                <a:spcPts val="0"/>
              </a:spcBef>
              <a:spcAft>
                <a:spcPts val="0"/>
              </a:spcAft>
              <a:buClr>
                <a:schemeClr val="dk1"/>
              </a:buClr>
              <a:buSzPts val="1100"/>
              <a:buFont typeface="Arial"/>
              <a:buNone/>
            </a:pPr>
            <a:r>
              <a:rPr lang="en">
                <a:solidFill>
                  <a:srgbClr val="404040"/>
                </a:solidFill>
                <a:highlight>
                  <a:srgbClr val="FFFFFF"/>
                </a:highlight>
                <a:latin typeface="Times New Roman"/>
                <a:ea typeface="Times New Roman"/>
                <a:cs typeface="Times New Roman"/>
                <a:sym typeface="Times New Roman"/>
              </a:rPr>
              <a:t>Before we jump into coding, let us discuss how MediaPipe performs hand tracking. Hand tracking using MediaPipe involves two stages:</a:t>
            </a:r>
            <a:endParaRPr>
              <a:solidFill>
                <a:srgbClr val="404040"/>
              </a:solidFill>
              <a:highlight>
                <a:srgbClr val="FFFFFF"/>
              </a:highlight>
              <a:latin typeface="Times New Roman"/>
              <a:ea typeface="Times New Roman"/>
              <a:cs typeface="Times New Roman"/>
              <a:sym typeface="Times New Roman"/>
            </a:endParaRPr>
          </a:p>
          <a:p>
            <a:pPr marL="457200" indent="-342900" algn="l" rtl="0">
              <a:lnSpc>
                <a:spcPct val="150000"/>
              </a:lnSpc>
              <a:spcBef>
                <a:spcPts val="3000"/>
              </a:spcBef>
              <a:spcAft>
                <a:spcPts val="0"/>
              </a:spcAft>
              <a:buClr>
                <a:srgbClr val="404040"/>
              </a:buClr>
              <a:buSzPts val="1800"/>
              <a:buFont typeface="Arial"/>
              <a:buChar char="●"/>
            </a:pPr>
            <a:r>
              <a:rPr lang="en" b="1">
                <a:solidFill>
                  <a:srgbClr val="404040"/>
                </a:solidFill>
                <a:highlight>
                  <a:srgbClr val="FFFFFF"/>
                </a:highlight>
                <a:latin typeface="Times New Roman"/>
                <a:ea typeface="Times New Roman"/>
                <a:cs typeface="Times New Roman"/>
                <a:sym typeface="Times New Roman"/>
              </a:rPr>
              <a:t>Palm detection</a:t>
            </a:r>
            <a:r>
              <a:rPr lang="en">
                <a:solidFill>
                  <a:srgbClr val="404040"/>
                </a:solidFill>
                <a:highlight>
                  <a:srgbClr val="FFFFFF"/>
                </a:highlight>
                <a:latin typeface="Times New Roman"/>
                <a:ea typeface="Times New Roman"/>
                <a:cs typeface="Times New Roman"/>
                <a:sym typeface="Times New Roman"/>
              </a:rPr>
              <a:t> - MediaPipe works on the complete input image and provides a cropped image of the hand.</a:t>
            </a:r>
            <a:endParaRPr>
              <a:solidFill>
                <a:srgbClr val="404040"/>
              </a:solidFill>
              <a:highlight>
                <a:srgbClr val="FFFFFF"/>
              </a:highlight>
              <a:latin typeface="Times New Roman"/>
              <a:ea typeface="Times New Roman"/>
              <a:cs typeface="Times New Roman"/>
              <a:sym typeface="Times New Roman"/>
            </a:endParaRPr>
          </a:p>
          <a:p>
            <a:pPr marL="457200" indent="-342900" algn="l" rtl="0">
              <a:lnSpc>
                <a:spcPct val="150000"/>
              </a:lnSpc>
              <a:spcBef>
                <a:spcPts val="0"/>
              </a:spcBef>
              <a:spcAft>
                <a:spcPts val="0"/>
              </a:spcAft>
              <a:buClr>
                <a:srgbClr val="404040"/>
              </a:buClr>
              <a:buSzPts val="1800"/>
              <a:buFont typeface="Arial"/>
              <a:buChar char="●"/>
            </a:pPr>
            <a:r>
              <a:rPr lang="en" b="1">
                <a:solidFill>
                  <a:srgbClr val="404040"/>
                </a:solidFill>
                <a:highlight>
                  <a:srgbClr val="FFFFFF"/>
                </a:highlight>
                <a:latin typeface="Times New Roman"/>
                <a:ea typeface="Times New Roman"/>
                <a:cs typeface="Times New Roman"/>
                <a:sym typeface="Times New Roman"/>
              </a:rPr>
              <a:t>Hand landmarks identification</a:t>
            </a:r>
            <a:r>
              <a:rPr lang="en">
                <a:solidFill>
                  <a:srgbClr val="404040"/>
                </a:solidFill>
                <a:highlight>
                  <a:srgbClr val="FFFFFF"/>
                </a:highlight>
                <a:latin typeface="Times New Roman"/>
                <a:ea typeface="Times New Roman"/>
                <a:cs typeface="Times New Roman"/>
                <a:sym typeface="Times New Roman"/>
              </a:rPr>
              <a:t> - MediaPipe finds the 21 hand landmarks on the cropped image of the hand.</a:t>
            </a:r>
            <a:endParaRPr>
              <a:solidFill>
                <a:srgbClr val="404040"/>
              </a:solidFill>
              <a:highlight>
                <a:srgbClr val="FFFFFF"/>
              </a:highlight>
              <a:latin typeface="Times New Roman"/>
              <a:ea typeface="Times New Roman"/>
              <a:cs typeface="Times New Roman"/>
              <a:sym typeface="Times New Roman"/>
            </a:endParaRPr>
          </a:p>
          <a:p>
            <a:pPr marL="0" indent="0" algn="l" rtl="0">
              <a:spcBef>
                <a:spcPts val="1500"/>
              </a:spcBef>
              <a:spcAft>
                <a:spcPts val="1200"/>
              </a:spcAft>
              <a:buNone/>
            </a:p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5" name="Google Shape;265;p42"/>
          <p:cNvPicPr preferRelativeResize="0"/>
          <p:nvPr/>
        </p:nvPicPr>
        <p:blipFill>
          <a:blip r:embed="rId1">
            <a:alphaModFix/>
          </a:blip>
          <a:srcRect/>
          <a:stretch>
            <a:fillRect/>
          </a:stretch>
        </p:blipFill>
        <p:spPr>
          <a:xfrm>
            <a:off x="228600" y="1053825"/>
            <a:ext cx="8639176" cy="31882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Google Shape;270;p43"/>
          <p:cNvSpPr>
            <a:spLocks noGrp="1" noEditPoints="1"/>
          </p:cNvSpPr>
          <p:nvPr>
            <p:ph type="body" idx="1"/>
          </p:nvPr>
        </p:nvSpPr>
        <p:spPr>
          <a:xfrm>
            <a:off x="311700" y="1375925"/>
            <a:ext cx="8520600" cy="3354000"/>
          </a:xfrm>
          <a:prstGeom prst="rect">
            <a:avLst/>
          </a:prstGeom>
        </p:spPr>
        <p:txBody>
          <a:bodyPr wrap="square" lIns="91425" tIns="91425" rIns="91425" bIns="91425" anchor="t">
            <a:normAutofit/>
          </a:bodyPr>
          <a:lstStyle/>
          <a:p>
            <a:pPr marL="0" indent="0" algn="l" rtl="0">
              <a:spcBef>
                <a:spcPts val="0"/>
              </a:spcBef>
              <a:spcAft>
                <a:spcPts val="1200"/>
              </a:spcAft>
              <a:buNone/>
            </a:pPr>
          </a:p>
        </p:txBody>
      </p:sp>
      <p:pic>
        <p:nvPicPr>
          <p:cNvPr id="271" name="Google Shape;271;p43"/>
          <p:cNvPicPr preferRelativeResize="0"/>
          <p:nvPr/>
        </p:nvPicPr>
        <p:blipFill>
          <a:blip r:embed="rId1">
            <a:alphaModFix/>
          </a:blip>
          <a:srcRect/>
          <a:stretch>
            <a:fillRect/>
          </a:stretch>
        </p:blipFill>
        <p:spPr>
          <a:xfrm>
            <a:off x="231325" y="1211855"/>
            <a:ext cx="9143999" cy="3362739"/>
          </a:xfrm>
          <a:prstGeom prst="rect">
            <a:avLst/>
          </a:prstGeom>
          <a:noFill/>
          <a:ln>
            <a:noFill/>
          </a:ln>
        </p:spPr>
      </p:pic>
      <p:sp>
        <p:nvSpPr>
          <p:cNvPr id="272" name="Google Shape;272;p43"/>
          <p:cNvSpPr>
            <a:spLocks noGrp="1" noEditPoints="1"/>
          </p:cNvSpPr>
          <p:nvPr>
            <p:ph type="title"/>
          </p:nvPr>
        </p:nvSpPr>
        <p:spPr>
          <a:xfrm>
            <a:off x="231325" y="0"/>
            <a:ext cx="8520600" cy="831300"/>
          </a:xfrm>
          <a:prstGeom prst="rect">
            <a:avLst/>
          </a:prstGeom>
        </p:spPr>
        <p:txBody>
          <a:bodyPr wrap="square" lIns="91425" tIns="91425" rIns="91425" bIns="91425" anchor="b">
            <a:normAutofit/>
          </a:bodyPr>
          <a:lstStyle/>
          <a:p>
            <a:pPr marL="0" indent="0" algn="l" rtl="0">
              <a:spcBef>
                <a:spcPts val="0"/>
              </a:spcBef>
              <a:spcAft>
                <a:spcPts val="0"/>
              </a:spcAft>
              <a:buNone/>
            </a:pPr>
            <a:r>
              <a:rPr lang="en" sz="2100">
                <a:latin typeface="Times New Roman"/>
                <a:ea typeface="Times New Roman"/>
                <a:cs typeface="Times New Roman"/>
                <a:sym typeface="Times New Roman"/>
              </a:rPr>
              <a:t> </a:t>
            </a:r>
            <a:r>
              <a:rPr lang="en" sz="2100" u="sng">
                <a:latin typeface="Times New Roman"/>
                <a:ea typeface="Times New Roman"/>
                <a:cs typeface="Times New Roman"/>
                <a:sym typeface="Times New Roman"/>
              </a:rPr>
              <a:t>HAND BEFORE AND AFTER</a:t>
            </a:r>
            <a:r>
              <a:rPr lang="en" sz="2100"/>
              <a:t> </a:t>
            </a:r>
            <a:endParaRPr sz="2100"/>
          </a:p>
        </p:txBody>
      </p:sp>
      <p:sp>
        <p:nvSpPr>
          <p:cNvPr id="273" name="Google Shape;273;p43"/>
          <p:cNvSpPr txBox="1"/>
          <p:nvPr/>
        </p:nvSpPr>
        <p:spPr>
          <a:xfrm>
            <a:off x="544850" y="1166000"/>
            <a:ext cx="25173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 name="Google Shape;278;p44"/>
          <p:cNvSpPr>
            <a:spLocks noGrp="1" noEditPoints="1"/>
          </p:cNvSpPr>
          <p:nvPr>
            <p:ph type="title"/>
          </p:nvPr>
        </p:nvSpPr>
        <p:spPr>
          <a:xfrm>
            <a:off x="311700" y="-119450"/>
            <a:ext cx="8520600" cy="831300"/>
          </a:xfrm>
          <a:prstGeom prst="rect">
            <a:avLst/>
          </a:prstGeom>
        </p:spPr>
        <p:txBody>
          <a:bodyPr wrap="square" lIns="91425" tIns="91425" rIns="91425" bIns="91425" anchor="b">
            <a:normAutofit/>
          </a:bodyPr>
          <a:lstStyle/>
          <a:p>
            <a:pPr marL="0" indent="0" algn="l" rtl="0">
              <a:spcBef>
                <a:spcPts val="0"/>
              </a:spcBef>
              <a:spcAft>
                <a:spcPts val="0"/>
              </a:spcAft>
              <a:buNone/>
            </a:pPr>
            <a:r>
              <a:rPr lang="en" sz="2300" u="sng">
                <a:latin typeface="Times New Roman"/>
                <a:ea typeface="Times New Roman"/>
                <a:cs typeface="Times New Roman"/>
                <a:sym typeface="Times New Roman"/>
              </a:rPr>
              <a:t>Working of AI Virtual Painte</a:t>
            </a:r>
            <a:r>
              <a:rPr lang="en" sz="2400" u="sng">
                <a:latin typeface="Times New Roman"/>
                <a:ea typeface="Times New Roman"/>
                <a:cs typeface="Times New Roman"/>
                <a:sym typeface="Times New Roman"/>
              </a:rPr>
              <a:t>r </a:t>
            </a:r>
            <a:endParaRPr sz="2400" u="sng">
              <a:latin typeface="Times New Roman"/>
              <a:ea typeface="Times New Roman"/>
              <a:cs typeface="Times New Roman"/>
              <a:sym typeface="Times New Roman"/>
            </a:endParaRPr>
          </a:p>
        </p:txBody>
      </p:sp>
      <p:sp>
        <p:nvSpPr>
          <p:cNvPr id="279" name="Google Shape;279;p44"/>
          <p:cNvSpPr>
            <a:spLocks noGrp="1" noEditPoints="1"/>
          </p:cNvSpPr>
          <p:nvPr>
            <p:ph type="body" idx="1"/>
          </p:nvPr>
        </p:nvSpPr>
        <p:spPr>
          <a:xfrm>
            <a:off x="-1322725" y="2291775"/>
            <a:ext cx="9067500" cy="3354000"/>
          </a:xfrm>
          <a:prstGeom prst="rect">
            <a:avLst/>
          </a:prstGeom>
        </p:spPr>
        <p:txBody>
          <a:bodyPr wrap="square" lIns="91425" tIns="91425" rIns="91425" bIns="91425" anchor="t">
            <a:normAutofit/>
          </a:bodyPr>
          <a:lstStyle/>
          <a:p>
            <a:pPr marL="457200" indent="0" algn="l" rtl="0">
              <a:spcBef>
                <a:spcPts val="300"/>
              </a:spcBef>
              <a:spcAft>
                <a:spcPts val="0"/>
              </a:spcAft>
              <a:buNone/>
            </a:pPr>
            <a:endParaRPr sz="1200">
              <a:solidFill>
                <a:srgbClr val="C9D1D9"/>
              </a:solidFill>
              <a:highlight>
                <a:srgbClr val="0D1117"/>
              </a:highlight>
              <a:latin typeface="Times New Roman"/>
              <a:ea typeface="Times New Roman"/>
              <a:cs typeface="Times New Roman"/>
              <a:sym typeface="Times New Roman"/>
            </a:endParaRPr>
          </a:p>
          <a:p>
            <a:pPr marL="457200" indent="0" algn="l" rtl="0">
              <a:spcBef>
                <a:spcPts val="1200"/>
              </a:spcBef>
              <a:spcAft>
                <a:spcPts val="0"/>
              </a:spcAft>
              <a:buNone/>
            </a:pPr>
            <a:endParaRPr sz="1200">
              <a:solidFill>
                <a:srgbClr val="C9D1D9"/>
              </a:solidFill>
              <a:highlight>
                <a:srgbClr val="0D1117"/>
              </a:highlight>
              <a:latin typeface="Times New Roman"/>
              <a:ea typeface="Times New Roman"/>
              <a:cs typeface="Times New Roman"/>
              <a:sym typeface="Times New Roman"/>
            </a:endParaRPr>
          </a:p>
          <a:p>
            <a:pPr marL="0" indent="0" algn="l" rtl="0">
              <a:spcBef>
                <a:spcPts val="1200"/>
              </a:spcBef>
              <a:spcAft>
                <a:spcPts val="1200"/>
              </a:spcAft>
              <a:buNone/>
            </a:pPr>
          </a:p>
        </p:txBody>
      </p:sp>
      <p:sp>
        <p:nvSpPr>
          <p:cNvPr id="280" name="Google Shape;280;p44"/>
          <p:cNvSpPr txBox="1"/>
          <p:nvPr/>
        </p:nvSpPr>
        <p:spPr>
          <a:xfrm>
            <a:off x="429325" y="912525"/>
            <a:ext cx="8857800" cy="3744877"/>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r>
              <a:rPr lang="en" sz="1800">
                <a:latin typeface="Times New Roman"/>
                <a:ea typeface="Times New Roman"/>
                <a:cs typeface="Times New Roman"/>
                <a:sym typeface="Times New Roman"/>
              </a:rPr>
              <a:t>Features :</a:t>
            </a:r>
            <a:endParaRPr sz="1800">
              <a:latin typeface="Times New Roman"/>
              <a:ea typeface="Times New Roman"/>
              <a:cs typeface="Times New Roman"/>
              <a:sym typeface="Times New Roman"/>
            </a:endParaRPr>
          </a:p>
          <a:p>
            <a:pPr marL="0" indent="0" algn="l" rtl="0">
              <a:spcBef>
                <a:spcPts val="0"/>
              </a:spcBef>
              <a:spcAft>
                <a:spcPts val="0"/>
              </a:spcAft>
              <a:buNone/>
            </a:pPr>
            <a:endParaRPr sz="1800">
              <a:latin typeface="Times New Roman"/>
              <a:ea typeface="Times New Roman"/>
              <a:cs typeface="Times New Roman"/>
              <a:sym typeface="Times New Roman"/>
            </a:endParaRPr>
          </a:p>
          <a:p>
            <a:pPr marL="457200" indent="-342900" algn="l" rtl="0">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Can draw on your system screen based on your index finger movement;</a:t>
            </a:r>
            <a:endParaRPr sz="1800">
              <a:latin typeface="Times New Roman"/>
              <a:ea typeface="Times New Roman"/>
              <a:cs typeface="Times New Roman"/>
              <a:sym typeface="Times New Roman"/>
            </a:endParaRPr>
          </a:p>
          <a:p>
            <a:pPr marL="457200" indent="-342900" algn="l" rtl="0">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Can track your hand in real time.</a:t>
            </a:r>
            <a:endParaRPr sz="1800">
              <a:latin typeface="Times New Roman"/>
              <a:ea typeface="Times New Roman"/>
              <a:cs typeface="Times New Roman"/>
              <a:sym typeface="Times New Roman"/>
            </a:endParaRPr>
          </a:p>
          <a:p>
            <a:pPr marL="457200" indent="0" algn="l" rtl="0">
              <a:spcBef>
                <a:spcPts val="0"/>
              </a:spcBef>
              <a:spcAft>
                <a:spcPts val="0"/>
              </a:spcAft>
              <a:buNone/>
            </a:pPr>
            <a:endParaRPr sz="1800">
              <a:latin typeface="Times New Roman"/>
              <a:ea typeface="Times New Roman"/>
              <a:cs typeface="Times New Roman"/>
              <a:sym typeface="Times New Roman"/>
            </a:endParaRPr>
          </a:p>
          <a:p>
            <a:pPr marL="0" indent="0" algn="l" rtl="0">
              <a:spcBef>
                <a:spcPts val="0"/>
              </a:spcBef>
              <a:spcAft>
                <a:spcPts val="0"/>
              </a:spcAft>
              <a:buNone/>
            </a:pPr>
            <a:r>
              <a:rPr lang="en" sz="1800">
                <a:latin typeface="Times New Roman"/>
                <a:ea typeface="Times New Roman"/>
                <a:cs typeface="Times New Roman"/>
                <a:sym typeface="Times New Roman"/>
              </a:rPr>
              <a:t>Working :</a:t>
            </a:r>
            <a:endParaRPr sz="1800">
              <a:latin typeface="Times New Roman"/>
              <a:ea typeface="Times New Roman"/>
              <a:cs typeface="Times New Roman"/>
              <a:sym typeface="Times New Roman"/>
            </a:endParaRPr>
          </a:p>
          <a:p>
            <a:pPr marL="0" indent="0" algn="l" rtl="0">
              <a:spcBef>
                <a:spcPts val="0"/>
              </a:spcBef>
              <a:spcAft>
                <a:spcPts val="0"/>
              </a:spcAft>
              <a:buNone/>
            </a:pPr>
            <a:endParaRPr sz="1800">
              <a:latin typeface="Times New Roman"/>
              <a:ea typeface="Times New Roman"/>
              <a:cs typeface="Times New Roman"/>
              <a:sym typeface="Times New Roman"/>
            </a:endParaRPr>
          </a:p>
          <a:p>
            <a:pPr marL="457200" indent="-342900" algn="l" rtl="0">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This project is a use case of Hand Tracking Technology.</a:t>
            </a:r>
            <a:endParaRPr sz="1800">
              <a:latin typeface="Times New Roman"/>
              <a:ea typeface="Times New Roman"/>
              <a:cs typeface="Times New Roman"/>
              <a:sym typeface="Times New Roman"/>
            </a:endParaRPr>
          </a:p>
          <a:p>
            <a:pPr marL="457200" indent="-342900" algn="l" rtl="0">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As soon as the user shows up his hand in the camera the application detects it and draws a bounding box around the hand.</a:t>
            </a:r>
            <a:endParaRPr sz="1800">
              <a:latin typeface="Times New Roman"/>
              <a:ea typeface="Times New Roman"/>
              <a:cs typeface="Times New Roman"/>
              <a:sym typeface="Times New Roman"/>
            </a:endParaRPr>
          </a:p>
          <a:p>
            <a:pPr marL="457200" indent="-342900" algn="l" rtl="0">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If user shows only Index finger then he/she is in drawing mode.</a:t>
            </a:r>
            <a:endParaRPr sz="1800">
              <a:latin typeface="Times New Roman"/>
              <a:ea typeface="Times New Roman"/>
              <a:cs typeface="Times New Roman"/>
              <a:sym typeface="Times New Roman"/>
            </a:endParaRPr>
          </a:p>
          <a:p>
            <a:pPr marL="457200" indent="-342900" algn="l" rtl="0">
              <a:spcBef>
                <a:spcPts val="0"/>
              </a:spcBef>
              <a:spcAft>
                <a:spcPts val="0"/>
              </a:spcAft>
              <a:buSzPts val="1800"/>
              <a:buFont typeface="Times New Roman"/>
              <a:buAutoNum type="arabicPeriod"/>
            </a:pPr>
            <a:r>
              <a:rPr lang="en" sz="1800">
                <a:latin typeface="Times New Roman"/>
                <a:ea typeface="Times New Roman"/>
                <a:cs typeface="Times New Roman"/>
                <a:sym typeface="Times New Roman"/>
              </a:rPr>
              <a:t>To select different colo</a:t>
            </a:r>
            <a:r>
              <a:rPr lang="en-IN" sz="1800">
                <a:latin typeface="Times New Roman"/>
                <a:ea typeface="Times New Roman"/>
                <a:cs typeface="Times New Roman"/>
                <a:sym typeface="Times New Roman"/>
              </a:rPr>
              <a:t>u</a:t>
            </a:r>
            <a:r>
              <a:rPr lang="en" sz="1800">
                <a:latin typeface="Times New Roman"/>
                <a:ea typeface="Times New Roman"/>
                <a:cs typeface="Times New Roman"/>
                <a:sym typeface="Times New Roman"/>
              </a:rPr>
              <a:t>r or eraser from the top of canvas,user must select it by taking his both Index and Middle finger together at the top of icon. </a:t>
            </a:r>
            <a:endParaRPr sz="1800">
              <a:latin typeface="Times New Roman"/>
              <a:ea typeface="Times New Roman"/>
              <a:cs typeface="Times New Roman"/>
              <a:sym typeface="Times New Roman"/>
            </a:endParaRPr>
          </a:p>
        </p:txBody>
      </p:sp>
      <p:sp>
        <p:nvSpPr>
          <p:cNvPr id="281" name="Google Shape;281;p44"/>
          <p:cNvSpPr txBox="1"/>
          <p:nvPr/>
        </p:nvSpPr>
        <p:spPr>
          <a:xfrm>
            <a:off x="739625" y="4635975"/>
            <a:ext cx="42864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Google Shape;286;p45"/>
          <p:cNvSpPr>
            <a:spLocks noGrp="1" noEditPoints="1"/>
          </p:cNvSpPr>
          <p:nvPr>
            <p:ph type="title"/>
          </p:nvPr>
        </p:nvSpPr>
        <p:spPr>
          <a:xfrm>
            <a:off x="261450" y="44675"/>
            <a:ext cx="8520600" cy="588300"/>
          </a:xfrm>
          <a:prstGeom prst="rect">
            <a:avLst/>
          </a:prstGeom>
        </p:spPr>
        <p:txBody>
          <a:bodyPr wrap="square" lIns="91425" tIns="91425" rIns="91425" bIns="91425" anchor="b">
            <a:normAutofit/>
          </a:bodyPr>
          <a:lstStyle/>
          <a:p>
            <a:pPr marL="0" indent="0" algn="l" rtl="0">
              <a:spcBef>
                <a:spcPts val="0"/>
              </a:spcBef>
              <a:spcAft>
                <a:spcPts val="0"/>
              </a:spcAft>
              <a:buNone/>
            </a:pPr>
            <a:r>
              <a:rPr lang="en" sz="2100" u="sng">
                <a:latin typeface="Times New Roman"/>
                <a:ea typeface="Times New Roman"/>
                <a:cs typeface="Times New Roman"/>
                <a:sym typeface="Times New Roman"/>
              </a:rPr>
              <a:t>CONCEPT OF HAND DETECTION</a:t>
            </a:r>
            <a:endParaRPr sz="2100" u="sng">
              <a:latin typeface="Times New Roman"/>
              <a:ea typeface="Times New Roman"/>
              <a:cs typeface="Times New Roman"/>
              <a:sym typeface="Times New Roman"/>
            </a:endParaRPr>
          </a:p>
        </p:txBody>
      </p:sp>
      <p:sp>
        <p:nvSpPr>
          <p:cNvPr id="287" name="Google Shape;287;p45"/>
          <p:cNvSpPr>
            <a:spLocks noGrp="1" noEditPoints="1"/>
          </p:cNvSpPr>
          <p:nvPr>
            <p:ph type="body" idx="1"/>
          </p:nvPr>
        </p:nvSpPr>
        <p:spPr>
          <a:xfrm>
            <a:off x="311700" y="894750"/>
            <a:ext cx="8520600" cy="3354000"/>
          </a:xfrm>
          <a:prstGeom prst="rect">
            <a:avLst/>
          </a:prstGeom>
        </p:spPr>
        <p:txBody>
          <a:bodyPr wrap="square" lIns="91425" tIns="91425" rIns="91425" bIns="91425" anchor="t">
            <a:noAutofit/>
          </a:bodyPr>
          <a:lstStyle/>
          <a:p>
            <a:pPr marL="0" indent="0" algn="l" rtl="0">
              <a:spcBef>
                <a:spcPts val="0"/>
              </a:spcBef>
              <a:spcAft>
                <a:spcPts val="0"/>
              </a:spcAft>
              <a:buNone/>
            </a:pPr>
            <a:r>
              <a:rPr lang="en">
                <a:solidFill>
                  <a:srgbClr val="222222"/>
                </a:solidFill>
                <a:highlight>
                  <a:srgbClr val="FFFFFF"/>
                </a:highlight>
                <a:latin typeface="Times New Roman"/>
                <a:ea typeface="Times New Roman"/>
                <a:cs typeface="Times New Roman"/>
                <a:sym typeface="Times New Roman"/>
              </a:rPr>
              <a:t>Here we can find the distance between the top point of our index finger and middle finger, if the distance between the two is less than a certain threshold, then we can type the letter on which we are indicating. Once we get the position then we loop through the entire position list. From that list, we find button position and button size and then we plot it on the frame according to a well-defined manner.</a:t>
            </a:r>
            <a:endParaRPr>
              <a:solidFill>
                <a:srgbClr val="222222"/>
              </a:solidFill>
              <a:highlight>
                <a:srgbClr val="FFFFFF"/>
              </a:highlight>
              <a:latin typeface="Times New Roman"/>
              <a:ea typeface="Times New Roman"/>
              <a:cs typeface="Times New Roman"/>
              <a:sym typeface="Times New Roman"/>
            </a:endParaRPr>
          </a:p>
          <a:p>
            <a:pPr marL="0" indent="0" algn="l" rtl="0">
              <a:spcBef>
                <a:spcPts val="1200"/>
              </a:spcBef>
              <a:spcAft>
                <a:spcPts val="0"/>
              </a:spcAft>
              <a:buClr>
                <a:schemeClr val="dk1"/>
              </a:buClr>
              <a:buSzPts val="1100"/>
              <a:buFont typeface="Arial"/>
              <a:buNone/>
            </a:pPr>
            <a:r>
              <a:rPr lang="en">
                <a:solidFill>
                  <a:srgbClr val="222222"/>
                </a:solidFill>
                <a:highlight>
                  <a:schemeClr val="lt1"/>
                </a:highlight>
                <a:latin typeface="Times New Roman"/>
                <a:ea typeface="Times New Roman"/>
                <a:cs typeface="Times New Roman"/>
                <a:sym typeface="Times New Roman"/>
              </a:rPr>
              <a:t>Here we can find the distance between the top point of our index finger and middle finger. If the distance between the two is less than a certain threshold, then we can type the letter on which we are indicating.</a:t>
            </a:r>
            <a:endParaRPr>
              <a:solidFill>
                <a:srgbClr val="222222"/>
              </a:solidFill>
              <a:highlight>
                <a:schemeClr val="lt1"/>
              </a:highlight>
              <a:latin typeface="Times New Roman"/>
              <a:ea typeface="Times New Roman"/>
              <a:cs typeface="Times New Roman"/>
              <a:sym typeface="Times New Roman"/>
            </a:endParaRPr>
          </a:p>
          <a:p>
            <a:pPr marL="0" indent="0" algn="l" rtl="0">
              <a:spcBef>
                <a:spcPts val="1200"/>
              </a:spcBef>
              <a:spcAft>
                <a:spcPts val="1200"/>
              </a:spcAft>
              <a:buClr>
                <a:schemeClr val="dk1"/>
              </a:buClr>
              <a:buSzPts val="1100"/>
              <a:buFont typeface="Arial"/>
              <a:buNone/>
            </a:pPr>
            <a:r>
              <a:rPr lang="en">
                <a:solidFill>
                  <a:srgbClr val="222222"/>
                </a:solidFill>
                <a:highlight>
                  <a:schemeClr val="lt1"/>
                </a:highlight>
                <a:latin typeface="Times New Roman"/>
                <a:ea typeface="Times New Roman"/>
                <a:cs typeface="Times New Roman"/>
                <a:sym typeface="Times New Roman"/>
              </a:rPr>
              <a:t>After that, we need to find the distance between the top point of our index finger and middle finger. In the above image, you can see the top points which we require are point 8 and point 12.</a:t>
            </a:r>
            <a:endParaRPr>
              <a:solidFill>
                <a:srgbClr val="222222"/>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Google Shape;292;p46"/>
          <p:cNvSpPr>
            <a:spLocks noGrp="1" noEditPoints="1"/>
          </p:cNvSpPr>
          <p:nvPr>
            <p:ph type="body" idx="1"/>
          </p:nvPr>
        </p:nvSpPr>
        <p:spPr>
          <a:xfrm>
            <a:off x="221475" y="175325"/>
            <a:ext cx="8520600" cy="4518300"/>
          </a:xfrm>
          <a:prstGeom prst="rect">
            <a:avLst/>
          </a:prstGeom>
        </p:spPr>
        <p:txBody>
          <a:bodyPr wrap="square" lIns="91425" tIns="91425" rIns="91425" bIns="91425" anchor="t">
            <a:normAutofit fontScale="25000" lnSpcReduction="20000"/>
          </a:bodyPr>
          <a:lstStyle/>
          <a:p>
            <a:pPr marL="0" indent="0" algn="l" rtl="0">
              <a:spcBef>
                <a:spcPts val="0"/>
              </a:spcBef>
              <a:spcAft>
                <a:spcPts val="0"/>
              </a:spcAft>
              <a:buNone/>
            </a:pPr>
            <a:r>
              <a:rPr lang="en" sz="6800" b="1" u="sng">
                <a:latin typeface="Times New Roman"/>
                <a:ea typeface="Times New Roman"/>
                <a:cs typeface="Times New Roman"/>
                <a:sym typeface="Times New Roman"/>
              </a:rPr>
              <a:t>COMPUTER VISION</a:t>
            </a:r>
            <a:endParaRPr sz="6800" b="1" u="sng">
              <a:latin typeface="Times New Roman"/>
              <a:ea typeface="Times New Roman"/>
              <a:cs typeface="Times New Roman"/>
              <a:sym typeface="Times New Roman"/>
            </a:endParaRPr>
          </a:p>
          <a:p>
            <a:pPr marL="0" indent="0" algn="l" rtl="0">
              <a:lnSpc>
                <a:spcPct val="150000"/>
              </a:lnSpc>
              <a:spcBef>
                <a:spcPts val="1200"/>
              </a:spcBef>
              <a:spcAft>
                <a:spcPts val="0"/>
              </a:spcAft>
              <a:buNone/>
            </a:pPr>
            <a:r>
              <a:rPr lang="en" sz="7200">
                <a:latin typeface="Times New Roman"/>
                <a:ea typeface="Times New Roman"/>
                <a:cs typeface="Times New Roman"/>
                <a:sym typeface="Times New Roman"/>
              </a:rPr>
              <a:t>Computer vision is a process by which we can understand the images and videos how they are stored and how we can manipulate and retrieve data from them. Computer Vision is the base or mostly used for Artificial Intelligence. Computer-Vision is playing a major role in self-driving cars, robotics as well as in photo correction apps.</a:t>
            </a:r>
            <a:endParaRPr sz="7200">
              <a:latin typeface="Times New Roman"/>
              <a:ea typeface="Times New Roman"/>
              <a:cs typeface="Times New Roman"/>
              <a:sym typeface="Times New Roman"/>
            </a:endParaRPr>
          </a:p>
          <a:p>
            <a:pPr marL="0" indent="0" algn="l" rtl="0">
              <a:spcBef>
                <a:spcPts val="1200"/>
              </a:spcBef>
              <a:spcAft>
                <a:spcPts val="0"/>
              </a:spcAft>
              <a:buNone/>
            </a:pPr>
            <a:endParaRPr sz="5500">
              <a:latin typeface="Times New Roman"/>
              <a:ea typeface="Times New Roman"/>
              <a:cs typeface="Times New Roman"/>
              <a:sym typeface="Times New Roman"/>
            </a:endParaRPr>
          </a:p>
          <a:p>
            <a:pPr marL="0" indent="0" algn="l" rtl="0">
              <a:spcBef>
                <a:spcPts val="1200"/>
              </a:spcBef>
              <a:spcAft>
                <a:spcPts val="0"/>
              </a:spcAft>
              <a:buNone/>
            </a:pPr>
            <a:r>
              <a:rPr lang="en" sz="6800" b="1" u="sng">
                <a:latin typeface="Times New Roman"/>
                <a:ea typeface="Times New Roman"/>
                <a:cs typeface="Times New Roman"/>
                <a:sym typeface="Times New Roman"/>
              </a:rPr>
              <a:t>OpenCV</a:t>
            </a:r>
            <a:endParaRPr sz="6800" b="1" u="sng">
              <a:latin typeface="Times New Roman"/>
              <a:ea typeface="Times New Roman"/>
              <a:cs typeface="Times New Roman"/>
              <a:sym typeface="Times New Roman"/>
            </a:endParaRPr>
          </a:p>
          <a:p>
            <a:pPr marL="0" indent="0" algn="l" rtl="0">
              <a:lnSpc>
                <a:spcPct val="150000"/>
              </a:lnSpc>
              <a:spcBef>
                <a:spcPts val="1200"/>
              </a:spcBef>
              <a:spcAft>
                <a:spcPts val="0"/>
              </a:spcAft>
              <a:buNone/>
            </a:pPr>
            <a:r>
              <a:rPr lang="en" sz="7200">
                <a:latin typeface="Times New Roman"/>
                <a:ea typeface="Times New Roman"/>
                <a:cs typeface="Times New Roman"/>
                <a:sym typeface="Times New Roman"/>
              </a:rPr>
              <a:t>OpenCV is the huge open-source library for the computer vision, machine learning, and image processing and now it plays a major role in real-time operation which is very important in today’s systems. By using it, one can process images and videos to identify objects, faces, or even handwriting of a human. </a:t>
            </a:r>
            <a:endParaRPr sz="7200">
              <a:latin typeface="Times New Roman"/>
              <a:ea typeface="Times New Roman"/>
              <a:cs typeface="Times New Roman"/>
              <a:sym typeface="Times New Roman"/>
            </a:endParaRPr>
          </a:p>
          <a:p>
            <a:pPr marL="0" indent="0" algn="l" rtl="0">
              <a:spcBef>
                <a:spcPts val="1200"/>
              </a:spcBef>
              <a:spcAft>
                <a:spcPts val="0"/>
              </a:spcAft>
              <a:buClr>
                <a:schemeClr val="dk1"/>
              </a:buClr>
              <a:buSzPct val="78571"/>
              <a:buFont typeface="Arial"/>
              <a:buNone/>
            </a:pPr>
            <a:endParaRPr sz="1400"/>
          </a:p>
          <a:p>
            <a:pPr marL="0" indent="0" algn="l" rtl="0">
              <a:spcBef>
                <a:spcPts val="1200"/>
              </a:spcBef>
              <a:spcAft>
                <a:spcPts val="0"/>
              </a:spcAft>
              <a:buClr>
                <a:schemeClr val="dk1"/>
              </a:buClr>
              <a:buSzPct val="61111"/>
              <a:buFont typeface="Arial"/>
              <a:buNone/>
            </a:pPr>
          </a:p>
          <a:p>
            <a:pPr marL="0" indent="0" algn="l" rtl="0">
              <a:spcBef>
                <a:spcPts val="1200"/>
              </a:spcBef>
              <a:spcAft>
                <a:spcPts val="1200"/>
              </a:spcAft>
              <a:buNone/>
            </a:p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Google Shape;297;p47"/>
          <p:cNvSpPr>
            <a:spLocks noGrp="1" noEditPoints="1"/>
          </p:cNvSpPr>
          <p:nvPr>
            <p:ph type="body" idx="1"/>
          </p:nvPr>
        </p:nvSpPr>
        <p:spPr>
          <a:xfrm>
            <a:off x="311700" y="417950"/>
            <a:ext cx="8520600" cy="4471800"/>
          </a:xfrm>
          <a:prstGeom prst="rect">
            <a:avLst/>
          </a:prstGeom>
        </p:spPr>
        <p:txBody>
          <a:bodyPr wrap="square" lIns="91425" tIns="91425" rIns="91425" bIns="91425" anchor="t">
            <a:normAutofit/>
          </a:bodyPr>
          <a:lstStyle/>
          <a:p>
            <a:pPr marL="0" indent="0" algn="l" rtl="0">
              <a:lnSpc>
                <a:spcPct val="150000"/>
              </a:lnSpc>
              <a:spcBef>
                <a:spcPts val="0"/>
              </a:spcBef>
              <a:spcAft>
                <a:spcPts val="0"/>
              </a:spcAft>
              <a:buNone/>
            </a:pPr>
            <a:r>
              <a:rPr lang="en">
                <a:latin typeface="Times New Roman"/>
                <a:ea typeface="Times New Roman"/>
                <a:cs typeface="Times New Roman"/>
                <a:sym typeface="Times New Roman"/>
              </a:rPr>
              <a:t>When it integrated with various libraries, such as NumPy, python is capable of processing the OpenCV array structure for analysis. To Identify image pattern and its various features we use vector space and perform mathematical operations on these features. </a:t>
            </a:r>
            <a:endParaRPr>
              <a:latin typeface="Times New Roman"/>
              <a:ea typeface="Times New Roman"/>
              <a:cs typeface="Times New Roman"/>
              <a:sym typeface="Times New Roman"/>
            </a:endParaRPr>
          </a:p>
          <a:p>
            <a:pPr marL="0" indent="0" algn="l" rtl="0">
              <a:lnSpc>
                <a:spcPct val="150000"/>
              </a:lnSpc>
              <a:spcBef>
                <a:spcPts val="1200"/>
              </a:spcBef>
              <a:spcAft>
                <a:spcPts val="0"/>
              </a:spcAft>
              <a:buClr>
                <a:schemeClr val="dk1"/>
              </a:buClr>
              <a:buSzPts val="1100"/>
              <a:buFont typeface="Arial"/>
              <a:buNone/>
            </a:pPr>
            <a:r>
              <a:rPr lang="en">
                <a:latin typeface="Times New Roman"/>
                <a:ea typeface="Times New Roman"/>
                <a:cs typeface="Times New Roman"/>
                <a:sym typeface="Times New Roman"/>
              </a:rPr>
              <a:t>The first OpenCV version was 1.0. OpenCV is released under a BSD license and hence it’s free for both academic and commercial use. It has C++, C, Python and Java interfaces and supports Windows, Linux, Mac OS, iOS and Android. When OpenCV was designed the main focus was real-time applications for computational efficiency. All things are written in optimized C/C++ to take advantage of multi-core processing.</a:t>
            </a:r>
            <a:endParaRPr>
              <a:latin typeface="Times New Roman"/>
              <a:ea typeface="Times New Roman"/>
              <a:cs typeface="Times New Roman"/>
              <a:sym typeface="Times New Roman"/>
            </a:endParaRPr>
          </a:p>
          <a:p>
            <a:pPr marL="0" indent="0" algn="l" rtl="0">
              <a:spcBef>
                <a:spcPts val="1200"/>
              </a:spcBef>
              <a:spcAft>
                <a:spcPts val="1200"/>
              </a:spcAft>
              <a:buNone/>
            </a:p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2" name="Google Shape;302;p48"/>
          <p:cNvSpPr>
            <a:spLocks noGrp="1" noEditPoints="1"/>
          </p:cNvSpPr>
          <p:nvPr>
            <p:ph type="body" idx="1"/>
          </p:nvPr>
        </p:nvSpPr>
        <p:spPr>
          <a:xfrm>
            <a:off x="311700" y="112050"/>
            <a:ext cx="8520600" cy="4919400"/>
          </a:xfrm>
          <a:prstGeom prst="rect">
            <a:avLst/>
          </a:prstGeom>
        </p:spPr>
        <p:txBody>
          <a:bodyPr wrap="square" lIns="91425" tIns="91425" rIns="91425" bIns="91425" anchor="t">
            <a:noAutofit/>
          </a:bodyPr>
          <a:lstStyle/>
          <a:p>
            <a:pPr marL="0" indent="0" algn="l" rtl="0">
              <a:lnSpc>
                <a:spcPct val="95000"/>
              </a:lnSpc>
              <a:spcBef>
                <a:spcPts val="0"/>
              </a:spcBef>
              <a:spcAft>
                <a:spcPts val="0"/>
              </a:spcAft>
              <a:buClr>
                <a:schemeClr val="dk1"/>
              </a:buClr>
              <a:buSzPts val="275"/>
              <a:buFont typeface="Arial"/>
              <a:buNone/>
            </a:pPr>
            <a:endParaRPr b="1" u="sng">
              <a:latin typeface="Times New Roman"/>
              <a:ea typeface="Times New Roman"/>
              <a:cs typeface="Times New Roman"/>
              <a:sym typeface="Times New Roman"/>
            </a:endParaRPr>
          </a:p>
          <a:p>
            <a:pPr marL="0" indent="0" algn="l" rtl="0">
              <a:lnSpc>
                <a:spcPct val="95000"/>
              </a:lnSpc>
              <a:spcBef>
                <a:spcPts val="1200"/>
              </a:spcBef>
              <a:spcAft>
                <a:spcPts val="0"/>
              </a:spcAft>
              <a:buClr>
                <a:schemeClr val="dk1"/>
              </a:buClr>
              <a:buSzPts val="275"/>
              <a:buFont typeface="Arial"/>
              <a:buNone/>
            </a:pPr>
            <a:r>
              <a:rPr lang="en" b="1" u="sng">
                <a:latin typeface="Times New Roman"/>
                <a:ea typeface="Times New Roman"/>
                <a:cs typeface="Times New Roman"/>
                <a:sym typeface="Times New Roman"/>
              </a:rPr>
              <a:t>Applications of OpenCV: </a:t>
            </a:r>
            <a:endParaRPr b="1" u="sng">
              <a:latin typeface="Times New Roman"/>
              <a:ea typeface="Times New Roman"/>
              <a:cs typeface="Times New Roman"/>
              <a:sym typeface="Times New Roman"/>
            </a:endParaRPr>
          </a:p>
          <a:p>
            <a:pPr marL="0" indent="0" algn="l" rtl="0">
              <a:lnSpc>
                <a:spcPct val="95000"/>
              </a:lnSpc>
              <a:spcBef>
                <a:spcPts val="1200"/>
              </a:spcBef>
              <a:spcAft>
                <a:spcPts val="0"/>
              </a:spcAft>
              <a:buClr>
                <a:schemeClr val="dk1"/>
              </a:buClr>
              <a:buSzPts val="275"/>
              <a:buFont typeface="Arial"/>
              <a:buNone/>
            </a:pPr>
            <a:endParaRPr sz="1150"/>
          </a:p>
          <a:p>
            <a:pPr marL="0" indent="0" algn="l" rtl="0">
              <a:lnSpc>
                <a:spcPct val="95000"/>
              </a:lnSpc>
              <a:spcBef>
                <a:spcPts val="1200"/>
              </a:spcBef>
              <a:spcAft>
                <a:spcPts val="0"/>
              </a:spcAft>
              <a:buClr>
                <a:schemeClr val="dk1"/>
              </a:buClr>
              <a:buSzPts val="275"/>
              <a:buFont typeface="Arial"/>
              <a:buNone/>
            </a:pPr>
            <a:r>
              <a:rPr lang="en">
                <a:latin typeface="Times New Roman"/>
                <a:ea typeface="Times New Roman"/>
                <a:cs typeface="Times New Roman"/>
                <a:sym typeface="Times New Roman"/>
              </a:rPr>
              <a:t>There are lots of applications which are solved using OpenCV, some of them are listed below: </a:t>
            </a:r>
            <a:endParaRPr>
              <a:latin typeface="Times New Roman"/>
              <a:ea typeface="Times New Roman"/>
              <a:cs typeface="Times New Roman"/>
              <a:sym typeface="Times New Roman"/>
            </a:endParaRPr>
          </a:p>
          <a:p>
            <a:pPr marL="457200" indent="-342900" algn="l" rtl="0">
              <a:lnSpc>
                <a:spcPct val="150000"/>
              </a:lnSpc>
              <a:spcBef>
                <a:spcPts val="1200"/>
              </a:spcBef>
              <a:spcAft>
                <a:spcPts val="0"/>
              </a:spcAft>
              <a:buSzPts val="1800"/>
              <a:buFont typeface="Times New Roman"/>
              <a:buChar char="●"/>
            </a:pPr>
            <a:r>
              <a:rPr lang="en-IN">
                <a:latin typeface="Times New Roman"/>
                <a:ea typeface="Times New Roman"/>
                <a:cs typeface="Times New Roman"/>
                <a:sym typeface="Times New Roman"/>
              </a:rPr>
              <a:t>F</a:t>
            </a:r>
            <a:r>
              <a:rPr lang="en">
                <a:latin typeface="Times New Roman"/>
                <a:ea typeface="Times New Roman"/>
                <a:cs typeface="Times New Roman"/>
                <a:sym typeface="Times New Roman"/>
              </a:rPr>
              <a:t>ace recognition</a:t>
            </a:r>
            <a:endParaRPr>
              <a:latin typeface="Times New Roman"/>
              <a:ea typeface="Times New Roman"/>
              <a:cs typeface="Times New Roman"/>
              <a:sym typeface="Times New Roman"/>
            </a:endParaRPr>
          </a:p>
          <a:p>
            <a:pPr marL="457200" indent="-342900" algn="l" rtl="0">
              <a:lnSpc>
                <a:spcPct val="150000"/>
              </a:lnSpc>
              <a:spcBef>
                <a:spcPts val="0"/>
              </a:spcBef>
              <a:spcAft>
                <a:spcPts val="0"/>
              </a:spcAft>
              <a:buSzPts val="1800"/>
              <a:buFont typeface="Times New Roman"/>
              <a:buChar char="●"/>
            </a:pPr>
            <a:r>
              <a:rPr lang="en">
                <a:latin typeface="Times New Roman"/>
                <a:ea typeface="Times New Roman"/>
                <a:cs typeface="Times New Roman"/>
                <a:sym typeface="Times New Roman"/>
              </a:rPr>
              <a:t>Automated inspection and surveillance</a:t>
            </a:r>
            <a:endParaRPr>
              <a:latin typeface="Times New Roman"/>
              <a:ea typeface="Times New Roman"/>
              <a:cs typeface="Times New Roman"/>
              <a:sym typeface="Times New Roman"/>
            </a:endParaRPr>
          </a:p>
          <a:p>
            <a:pPr marL="457200" indent="-342900" algn="l" rtl="0">
              <a:lnSpc>
                <a:spcPct val="150000"/>
              </a:lnSpc>
              <a:spcBef>
                <a:spcPts val="0"/>
              </a:spcBef>
              <a:spcAft>
                <a:spcPts val="0"/>
              </a:spcAft>
              <a:buSzPts val="1800"/>
              <a:buFont typeface="Times New Roman"/>
              <a:buChar char="●"/>
            </a:pPr>
            <a:r>
              <a:rPr lang="en-IN">
                <a:latin typeface="Times New Roman"/>
                <a:ea typeface="Times New Roman"/>
                <a:cs typeface="Times New Roman"/>
                <a:sym typeface="Times New Roman"/>
              </a:rPr>
              <a:t>N</a:t>
            </a:r>
            <a:r>
              <a:rPr lang="en">
                <a:latin typeface="Times New Roman"/>
                <a:ea typeface="Times New Roman"/>
                <a:cs typeface="Times New Roman"/>
                <a:sym typeface="Times New Roman"/>
              </a:rPr>
              <a:t>umber of people – count (foot traffic in a mall, etc)</a:t>
            </a:r>
            <a:endParaRPr>
              <a:latin typeface="Times New Roman"/>
              <a:ea typeface="Times New Roman"/>
              <a:cs typeface="Times New Roman"/>
              <a:sym typeface="Times New Roman"/>
            </a:endParaRPr>
          </a:p>
          <a:p>
            <a:pPr marL="457200" indent="-342900" algn="l" rtl="0">
              <a:lnSpc>
                <a:spcPct val="150000"/>
              </a:lnSpc>
              <a:spcBef>
                <a:spcPts val="0"/>
              </a:spcBef>
              <a:spcAft>
                <a:spcPts val="0"/>
              </a:spcAft>
              <a:buSzPts val="1800"/>
              <a:buFont typeface="Times New Roman"/>
              <a:buChar char="●"/>
            </a:pPr>
            <a:r>
              <a:rPr lang="en">
                <a:latin typeface="Times New Roman"/>
                <a:ea typeface="Times New Roman"/>
                <a:cs typeface="Times New Roman"/>
                <a:sym typeface="Times New Roman"/>
              </a:rPr>
              <a:t>Vehicle counting on highways along with their speeds</a:t>
            </a:r>
            <a:endParaRPr>
              <a:latin typeface="Times New Roman"/>
              <a:ea typeface="Times New Roman"/>
              <a:cs typeface="Times New Roman"/>
              <a:sym typeface="Times New Roman"/>
            </a:endParaRPr>
          </a:p>
          <a:p>
            <a:pPr marL="457200" indent="-342900" algn="l" rtl="0">
              <a:lnSpc>
                <a:spcPct val="150000"/>
              </a:lnSpc>
              <a:spcBef>
                <a:spcPts val="0"/>
              </a:spcBef>
              <a:spcAft>
                <a:spcPts val="0"/>
              </a:spcAft>
              <a:buSzPts val="1800"/>
              <a:buFont typeface="Times New Roman"/>
              <a:buChar char="●"/>
            </a:pPr>
            <a:r>
              <a:rPr lang="en">
                <a:latin typeface="Times New Roman"/>
                <a:ea typeface="Times New Roman"/>
                <a:cs typeface="Times New Roman"/>
                <a:sym typeface="Times New Roman"/>
              </a:rPr>
              <a:t>Interactive art installations</a:t>
            </a:r>
            <a:endParaRPr>
              <a:latin typeface="Times New Roman"/>
              <a:ea typeface="Times New Roman"/>
              <a:cs typeface="Times New Roman"/>
              <a:sym typeface="Times New Roman"/>
            </a:endParaRPr>
          </a:p>
          <a:p>
            <a:pPr marL="0" indent="0" algn="l" rtl="0">
              <a:lnSpc>
                <a:spcPct val="95000"/>
              </a:lnSpc>
              <a:spcBef>
                <a:spcPts val="1200"/>
              </a:spcBef>
              <a:spcAft>
                <a:spcPts val="0"/>
              </a:spcAft>
              <a:buClr>
                <a:schemeClr val="dk1"/>
              </a:buClr>
              <a:buSzPts val="275"/>
              <a:buFont typeface="Arial"/>
              <a:buNone/>
            </a:pPr>
            <a:endParaRPr sz="1450"/>
          </a:p>
          <a:p>
            <a:pPr marL="0" indent="0" algn="l" rtl="0">
              <a:lnSpc>
                <a:spcPct val="95000"/>
              </a:lnSpc>
              <a:spcBef>
                <a:spcPts val="1200"/>
              </a:spcBef>
              <a:spcAft>
                <a:spcPts val="0"/>
              </a:spcAft>
              <a:buClr>
                <a:schemeClr val="dk1"/>
              </a:buClr>
              <a:buSzPts val="275"/>
              <a:buFont typeface="Arial"/>
              <a:buNone/>
            </a:pPr>
            <a:endParaRPr sz="1450"/>
          </a:p>
          <a:p>
            <a:pPr marL="0" indent="0" algn="l" rtl="0">
              <a:lnSpc>
                <a:spcPct val="95000"/>
              </a:lnSpc>
              <a:spcBef>
                <a:spcPts val="1200"/>
              </a:spcBef>
              <a:spcAft>
                <a:spcPts val="1200"/>
              </a:spcAft>
              <a:buSzPts val="275"/>
              <a:buNone/>
            </a:pPr>
            <a:endParaRPr sz="145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Google Shape;307;p49"/>
          <p:cNvSpPr>
            <a:spLocks noGrp="1" noEditPoints="1"/>
          </p:cNvSpPr>
          <p:nvPr>
            <p:ph type="body" idx="1"/>
          </p:nvPr>
        </p:nvSpPr>
        <p:spPr>
          <a:xfrm>
            <a:off x="311700" y="429450"/>
            <a:ext cx="8520600" cy="3354000"/>
          </a:xfrm>
          <a:prstGeom prst="rect">
            <a:avLst/>
          </a:prstGeom>
        </p:spPr>
        <p:txBody>
          <a:bodyPr wrap="square" lIns="91425" tIns="91425" rIns="91425" bIns="91425" anchor="t">
            <a:normAutofit/>
          </a:bodyPr>
          <a:lstStyle/>
          <a:p>
            <a:pPr marL="457200" indent="-342900" algn="l" rtl="0">
              <a:lnSpc>
                <a:spcPct val="150000"/>
              </a:lnSpc>
              <a:spcBef>
                <a:spcPts val="0"/>
              </a:spcBef>
              <a:spcAft>
                <a:spcPts val="0"/>
              </a:spcAft>
              <a:buSzPts val="1800"/>
              <a:buFont typeface="Times New Roman"/>
              <a:buChar char="●"/>
            </a:pPr>
            <a:r>
              <a:rPr lang="en">
                <a:latin typeface="Times New Roman"/>
                <a:ea typeface="Times New Roman"/>
                <a:cs typeface="Times New Roman"/>
                <a:sym typeface="Times New Roman"/>
              </a:rPr>
              <a:t>Anom</a:t>
            </a:r>
            <a:r>
              <a:rPr lang="en-IN">
                <a:latin typeface="Times New Roman"/>
                <a:ea typeface="Times New Roman"/>
                <a:cs typeface="Times New Roman"/>
                <a:sym typeface="Times New Roman"/>
              </a:rPr>
              <a:t>a</a:t>
            </a:r>
            <a:r>
              <a:rPr lang="en">
                <a:latin typeface="Times New Roman"/>
                <a:ea typeface="Times New Roman"/>
                <a:cs typeface="Times New Roman"/>
                <a:sym typeface="Times New Roman"/>
              </a:rPr>
              <a:t>ly (defect) detection in the manufacturing process (the odd defective products)</a:t>
            </a:r>
            <a:endParaRPr>
              <a:latin typeface="Times New Roman"/>
              <a:ea typeface="Times New Roman"/>
              <a:cs typeface="Times New Roman"/>
              <a:sym typeface="Times New Roman"/>
            </a:endParaRPr>
          </a:p>
          <a:p>
            <a:pPr marL="457200" indent="-342900" algn="l" rtl="0">
              <a:lnSpc>
                <a:spcPct val="150000"/>
              </a:lnSpc>
              <a:spcBef>
                <a:spcPts val="0"/>
              </a:spcBef>
              <a:spcAft>
                <a:spcPts val="0"/>
              </a:spcAft>
              <a:buSzPts val="1800"/>
              <a:buFont typeface="Times New Roman"/>
              <a:buChar char="●"/>
            </a:pPr>
            <a:r>
              <a:rPr lang="en">
                <a:latin typeface="Times New Roman"/>
                <a:ea typeface="Times New Roman"/>
                <a:cs typeface="Times New Roman"/>
                <a:sym typeface="Times New Roman"/>
              </a:rPr>
              <a:t>Street view image stitching</a:t>
            </a:r>
            <a:endParaRPr>
              <a:latin typeface="Times New Roman"/>
              <a:ea typeface="Times New Roman"/>
              <a:cs typeface="Times New Roman"/>
              <a:sym typeface="Times New Roman"/>
            </a:endParaRPr>
          </a:p>
          <a:p>
            <a:pPr marL="457200" indent="-342900" algn="l" rtl="0">
              <a:lnSpc>
                <a:spcPct val="150000"/>
              </a:lnSpc>
              <a:spcBef>
                <a:spcPts val="0"/>
              </a:spcBef>
              <a:spcAft>
                <a:spcPts val="0"/>
              </a:spcAft>
              <a:buSzPts val="1800"/>
              <a:buFont typeface="Times New Roman"/>
              <a:buChar char="●"/>
            </a:pPr>
            <a:r>
              <a:rPr lang="en">
                <a:latin typeface="Times New Roman"/>
                <a:ea typeface="Times New Roman"/>
                <a:cs typeface="Times New Roman"/>
                <a:sym typeface="Times New Roman"/>
              </a:rPr>
              <a:t>Video/image search and retrieval</a:t>
            </a:r>
            <a:endParaRPr>
              <a:latin typeface="Times New Roman"/>
              <a:ea typeface="Times New Roman"/>
              <a:cs typeface="Times New Roman"/>
              <a:sym typeface="Times New Roman"/>
            </a:endParaRPr>
          </a:p>
          <a:p>
            <a:pPr marL="457200" indent="-342900" algn="l" rtl="0">
              <a:lnSpc>
                <a:spcPct val="150000"/>
              </a:lnSpc>
              <a:spcBef>
                <a:spcPts val="0"/>
              </a:spcBef>
              <a:spcAft>
                <a:spcPts val="0"/>
              </a:spcAft>
              <a:buSzPts val="1800"/>
              <a:buFont typeface="Times New Roman"/>
              <a:buChar char="●"/>
            </a:pPr>
            <a:r>
              <a:rPr lang="en">
                <a:latin typeface="Times New Roman"/>
                <a:ea typeface="Times New Roman"/>
                <a:cs typeface="Times New Roman"/>
                <a:sym typeface="Times New Roman"/>
              </a:rPr>
              <a:t>Robot and driver-less car navigation and control</a:t>
            </a:r>
            <a:endParaRPr>
              <a:latin typeface="Times New Roman"/>
              <a:ea typeface="Times New Roman"/>
              <a:cs typeface="Times New Roman"/>
              <a:sym typeface="Times New Roman"/>
            </a:endParaRPr>
          </a:p>
          <a:p>
            <a:pPr marL="457200" indent="-342900" algn="l" rtl="0">
              <a:lnSpc>
                <a:spcPct val="150000"/>
              </a:lnSpc>
              <a:spcBef>
                <a:spcPts val="0"/>
              </a:spcBef>
              <a:spcAft>
                <a:spcPts val="0"/>
              </a:spcAft>
              <a:buSzPts val="1800"/>
              <a:buFont typeface="Times New Roman"/>
              <a:buChar char="●"/>
            </a:pPr>
            <a:r>
              <a:rPr lang="en-IN">
                <a:latin typeface="Times New Roman"/>
                <a:ea typeface="Times New Roman"/>
                <a:cs typeface="Times New Roman"/>
                <a:sym typeface="Times New Roman"/>
              </a:rPr>
              <a:t>O</a:t>
            </a:r>
            <a:r>
              <a:rPr lang="en">
                <a:latin typeface="Times New Roman"/>
                <a:ea typeface="Times New Roman"/>
                <a:cs typeface="Times New Roman"/>
                <a:sym typeface="Times New Roman"/>
              </a:rPr>
              <a:t>bject recognition</a:t>
            </a:r>
            <a:endParaRPr>
              <a:latin typeface="Times New Roman"/>
              <a:ea typeface="Times New Roman"/>
              <a:cs typeface="Times New Roman"/>
              <a:sym typeface="Times New Roman"/>
            </a:endParaRPr>
          </a:p>
          <a:p>
            <a:pPr marL="457200" indent="-342900" algn="l" rtl="0">
              <a:lnSpc>
                <a:spcPct val="150000"/>
              </a:lnSpc>
              <a:spcBef>
                <a:spcPts val="0"/>
              </a:spcBef>
              <a:spcAft>
                <a:spcPts val="0"/>
              </a:spcAft>
              <a:buSzPts val="1800"/>
              <a:buFont typeface="Times New Roman"/>
              <a:buChar char="●"/>
            </a:pPr>
            <a:r>
              <a:rPr lang="en">
                <a:latin typeface="Times New Roman"/>
                <a:ea typeface="Times New Roman"/>
                <a:cs typeface="Times New Roman"/>
                <a:sym typeface="Times New Roman"/>
              </a:rPr>
              <a:t>Medical image analysis</a:t>
            </a:r>
            <a:endParaRPr>
              <a:latin typeface="Times New Roman"/>
              <a:ea typeface="Times New Roman"/>
              <a:cs typeface="Times New Roman"/>
              <a:sym typeface="Times New Roman"/>
            </a:endParaRPr>
          </a:p>
          <a:p>
            <a:pPr marL="457200" indent="-342900" algn="l" rtl="0">
              <a:lnSpc>
                <a:spcPct val="150000"/>
              </a:lnSpc>
              <a:spcBef>
                <a:spcPts val="0"/>
              </a:spcBef>
              <a:spcAft>
                <a:spcPts val="0"/>
              </a:spcAft>
              <a:buSzPts val="1800"/>
              <a:buFont typeface="Times New Roman"/>
              <a:buChar char="●"/>
            </a:pPr>
            <a:r>
              <a:rPr lang="en">
                <a:latin typeface="Times New Roman"/>
                <a:ea typeface="Times New Roman"/>
                <a:cs typeface="Times New Roman"/>
                <a:sym typeface="Times New Roman"/>
              </a:rPr>
              <a:t>Movies – 3D structure from motion</a:t>
            </a:r>
            <a:endParaRPr>
              <a:latin typeface="Times New Roman"/>
              <a:ea typeface="Times New Roman"/>
              <a:cs typeface="Times New Roman"/>
              <a:sym typeface="Times New Roman"/>
            </a:endParaRPr>
          </a:p>
          <a:p>
            <a:pPr marL="457200" indent="-342900" algn="l" rtl="0">
              <a:lnSpc>
                <a:spcPct val="150000"/>
              </a:lnSpc>
              <a:spcBef>
                <a:spcPts val="0"/>
              </a:spcBef>
              <a:spcAft>
                <a:spcPts val="0"/>
              </a:spcAft>
              <a:buSzPts val="1800"/>
              <a:buFont typeface="Times New Roman"/>
              <a:buChar char="●"/>
            </a:pPr>
            <a:r>
              <a:rPr lang="en">
                <a:latin typeface="Times New Roman"/>
                <a:ea typeface="Times New Roman"/>
                <a:cs typeface="Times New Roman"/>
                <a:sym typeface="Times New Roman"/>
              </a:rPr>
              <a:t>TV Channels advertisement recognition</a:t>
            </a:r>
            <a:endParaRPr>
              <a:latin typeface="Times New Roman"/>
              <a:ea typeface="Times New Roman"/>
              <a:cs typeface="Times New Roman"/>
              <a:sym typeface="Times New Roman"/>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 name="Google Shape;312;p50"/>
          <p:cNvSpPr txBox="1"/>
          <p:nvPr/>
        </p:nvSpPr>
        <p:spPr>
          <a:xfrm>
            <a:off x="495900" y="369025"/>
            <a:ext cx="3000000" cy="447900"/>
          </a:xfrm>
          <a:prstGeom prst="rect">
            <a:avLst/>
          </a:prstGeom>
          <a:noFill/>
          <a:ln>
            <a:noFill/>
          </a:ln>
        </p:spPr>
        <p:txBody>
          <a:bodyPr wrap="square" lIns="91425" tIns="91425" rIns="91425" bIns="91425" anchor="t">
            <a:spAutoFit/>
          </a:bodyPr>
          <a:lstStyle/>
          <a:p>
            <a:pPr marL="0" indent="0" algn="l" rtl="0">
              <a:lnSpc>
                <a:spcPct val="95000"/>
              </a:lnSpc>
              <a:spcBef>
                <a:spcPts val="0"/>
              </a:spcBef>
              <a:spcAft>
                <a:spcPts val="1200"/>
              </a:spcAft>
              <a:buNone/>
            </a:pPr>
            <a:r>
              <a:rPr lang="en" sz="1800" b="1" u="sng">
                <a:solidFill>
                  <a:schemeClr val="dk1"/>
                </a:solidFill>
                <a:latin typeface="Times New Roman"/>
                <a:ea typeface="Times New Roman"/>
                <a:cs typeface="Times New Roman"/>
                <a:sym typeface="Times New Roman"/>
              </a:rPr>
              <a:t>OpenCV Functionality</a:t>
            </a:r>
            <a:r>
              <a:rPr lang="en" sz="1450" u="sng">
                <a:solidFill>
                  <a:schemeClr val="dk1"/>
                </a:solidFill>
                <a:latin typeface="Open Sans"/>
                <a:ea typeface="Open Sans"/>
                <a:cs typeface="Open Sans"/>
                <a:sym typeface="Open Sans"/>
              </a:rPr>
              <a:t> </a:t>
            </a:r>
            <a:endParaRPr sz="1450" u="sng">
              <a:solidFill>
                <a:schemeClr val="dk1"/>
              </a:solidFill>
              <a:latin typeface="Open Sans"/>
              <a:ea typeface="Open Sans"/>
              <a:cs typeface="Open Sans"/>
              <a:sym typeface="Open Sans"/>
            </a:endParaRPr>
          </a:p>
        </p:txBody>
      </p:sp>
      <p:sp>
        <p:nvSpPr>
          <p:cNvPr id="313" name="Google Shape;313;p50"/>
          <p:cNvSpPr txBox="1"/>
          <p:nvPr/>
        </p:nvSpPr>
        <p:spPr>
          <a:xfrm>
            <a:off x="1017900" y="1326225"/>
            <a:ext cx="7108200" cy="2955300"/>
          </a:xfrm>
          <a:prstGeom prst="rect">
            <a:avLst/>
          </a:prstGeom>
          <a:noFill/>
          <a:ln>
            <a:noFill/>
          </a:ln>
        </p:spPr>
        <p:txBody>
          <a:bodyPr wrap="square" lIns="91425" tIns="91425" rIns="91425" bIns="91425" anchor="t">
            <a:spAutoFit/>
          </a:bodyPr>
          <a:lstStyle/>
          <a:p>
            <a:pPr marL="457200" indent="-342900" algn="l" rtl="0">
              <a:lnSpc>
                <a:spcPct val="150000"/>
              </a:lnSpc>
              <a:spcBef>
                <a:spcPts val="0"/>
              </a:spcBef>
              <a:spcAft>
                <a:spcPts val="0"/>
              </a:spcAft>
              <a:buClr>
                <a:schemeClr val="dk1"/>
              </a:buClr>
              <a:buSzPts val="1800"/>
              <a:buFont typeface="Times New Roman"/>
              <a:buChar char="●"/>
            </a:pPr>
            <a:r>
              <a:rPr lang="en" sz="1800">
                <a:solidFill>
                  <a:schemeClr val="dk1"/>
                </a:solidFill>
                <a:latin typeface="Times New Roman"/>
                <a:ea typeface="Times New Roman"/>
                <a:cs typeface="Times New Roman"/>
                <a:sym typeface="Times New Roman"/>
              </a:rPr>
              <a:t>Image/video I/O, processing, display (core, imgproc, highgui)</a:t>
            </a:r>
            <a:endParaRPr sz="1800">
              <a:solidFill>
                <a:schemeClr val="dk1"/>
              </a:solidFill>
              <a:latin typeface="Times New Roman"/>
              <a:ea typeface="Times New Roman"/>
              <a:cs typeface="Times New Roman"/>
              <a:sym typeface="Times New Roman"/>
            </a:endParaRPr>
          </a:p>
          <a:p>
            <a:pPr marL="457200" indent="-342900" algn="l" rtl="0">
              <a:lnSpc>
                <a:spcPct val="150000"/>
              </a:lnSpc>
              <a:spcBef>
                <a:spcPts val="0"/>
              </a:spcBef>
              <a:spcAft>
                <a:spcPts val="0"/>
              </a:spcAft>
              <a:buClr>
                <a:schemeClr val="dk1"/>
              </a:buClr>
              <a:buSzPts val="1800"/>
              <a:buFont typeface="Times New Roman"/>
              <a:buChar char="●"/>
            </a:pPr>
            <a:r>
              <a:rPr lang="en" sz="1800">
                <a:solidFill>
                  <a:schemeClr val="dk1"/>
                </a:solidFill>
                <a:latin typeface="Times New Roman"/>
                <a:ea typeface="Times New Roman"/>
                <a:cs typeface="Times New Roman"/>
                <a:sym typeface="Times New Roman"/>
              </a:rPr>
              <a:t>Object/feature detection (objdetect, features2d, nonfree)</a:t>
            </a:r>
            <a:endParaRPr sz="1800">
              <a:solidFill>
                <a:schemeClr val="dk1"/>
              </a:solidFill>
              <a:latin typeface="Times New Roman"/>
              <a:ea typeface="Times New Roman"/>
              <a:cs typeface="Times New Roman"/>
              <a:sym typeface="Times New Roman"/>
            </a:endParaRPr>
          </a:p>
          <a:p>
            <a:pPr marL="457200" indent="-342900" algn="l" rtl="0">
              <a:lnSpc>
                <a:spcPct val="150000"/>
              </a:lnSpc>
              <a:spcBef>
                <a:spcPts val="0"/>
              </a:spcBef>
              <a:spcAft>
                <a:spcPts val="0"/>
              </a:spcAft>
              <a:buClr>
                <a:schemeClr val="dk1"/>
              </a:buClr>
              <a:buSzPts val="1800"/>
              <a:buFont typeface="Times New Roman"/>
              <a:buChar char="●"/>
            </a:pPr>
            <a:r>
              <a:rPr lang="en" sz="1800">
                <a:solidFill>
                  <a:schemeClr val="dk1"/>
                </a:solidFill>
                <a:latin typeface="Times New Roman"/>
                <a:ea typeface="Times New Roman"/>
                <a:cs typeface="Times New Roman"/>
                <a:sym typeface="Times New Roman"/>
              </a:rPr>
              <a:t>Geometry-based monocular or stereo computer vision (calib3d, stitching, videostab)</a:t>
            </a:r>
            <a:endParaRPr sz="1800">
              <a:solidFill>
                <a:schemeClr val="dk1"/>
              </a:solidFill>
              <a:latin typeface="Times New Roman"/>
              <a:ea typeface="Times New Roman"/>
              <a:cs typeface="Times New Roman"/>
              <a:sym typeface="Times New Roman"/>
            </a:endParaRPr>
          </a:p>
          <a:p>
            <a:pPr marL="457200" indent="-342900" algn="l" rtl="0">
              <a:lnSpc>
                <a:spcPct val="150000"/>
              </a:lnSpc>
              <a:spcBef>
                <a:spcPts val="0"/>
              </a:spcBef>
              <a:spcAft>
                <a:spcPts val="0"/>
              </a:spcAft>
              <a:buClr>
                <a:schemeClr val="dk1"/>
              </a:buClr>
              <a:buSzPts val="1800"/>
              <a:buFont typeface="Times New Roman"/>
              <a:buChar char="●"/>
            </a:pPr>
            <a:r>
              <a:rPr lang="en" sz="1800">
                <a:solidFill>
                  <a:schemeClr val="dk1"/>
                </a:solidFill>
                <a:latin typeface="Times New Roman"/>
                <a:ea typeface="Times New Roman"/>
                <a:cs typeface="Times New Roman"/>
                <a:sym typeface="Times New Roman"/>
              </a:rPr>
              <a:t>Computational photography (photo, video, superres)</a:t>
            </a:r>
            <a:endParaRPr sz="1800">
              <a:solidFill>
                <a:schemeClr val="dk1"/>
              </a:solidFill>
              <a:latin typeface="Times New Roman"/>
              <a:ea typeface="Times New Roman"/>
              <a:cs typeface="Times New Roman"/>
              <a:sym typeface="Times New Roman"/>
            </a:endParaRPr>
          </a:p>
          <a:p>
            <a:pPr marL="457200" indent="-342900" algn="l" rtl="0">
              <a:lnSpc>
                <a:spcPct val="150000"/>
              </a:lnSpc>
              <a:spcBef>
                <a:spcPts val="0"/>
              </a:spcBef>
              <a:spcAft>
                <a:spcPts val="0"/>
              </a:spcAft>
              <a:buClr>
                <a:schemeClr val="dk1"/>
              </a:buClr>
              <a:buSzPts val="1800"/>
              <a:buFont typeface="Times New Roman"/>
              <a:buChar char="●"/>
            </a:pPr>
            <a:r>
              <a:rPr lang="en" sz="1800">
                <a:solidFill>
                  <a:schemeClr val="dk1"/>
                </a:solidFill>
                <a:latin typeface="Times New Roman"/>
                <a:ea typeface="Times New Roman"/>
                <a:cs typeface="Times New Roman"/>
                <a:sym typeface="Times New Roman"/>
              </a:rPr>
              <a:t>Machine learning &amp; clustering (ml, flann)</a:t>
            </a:r>
            <a:endParaRPr sz="1800">
              <a:solidFill>
                <a:schemeClr val="dk1"/>
              </a:solidFill>
              <a:latin typeface="Times New Roman"/>
              <a:ea typeface="Times New Roman"/>
              <a:cs typeface="Times New Roman"/>
              <a:sym typeface="Times New Roman"/>
            </a:endParaRPr>
          </a:p>
          <a:p>
            <a:pPr marL="457200" indent="-342900" algn="l" rtl="0">
              <a:lnSpc>
                <a:spcPct val="150000"/>
              </a:lnSpc>
              <a:spcBef>
                <a:spcPts val="0"/>
              </a:spcBef>
              <a:spcAft>
                <a:spcPts val="0"/>
              </a:spcAft>
              <a:buClr>
                <a:schemeClr val="dk1"/>
              </a:buClr>
              <a:buSzPts val="1800"/>
              <a:buFont typeface="Times New Roman"/>
              <a:buChar char="●"/>
            </a:pPr>
            <a:r>
              <a:rPr lang="en" sz="1800">
                <a:solidFill>
                  <a:schemeClr val="dk1"/>
                </a:solidFill>
                <a:latin typeface="Times New Roman"/>
                <a:ea typeface="Times New Roman"/>
                <a:cs typeface="Times New Roman"/>
                <a:sym typeface="Times New Roman"/>
              </a:rPr>
              <a:t>CUDA acceleration (gpu) </a:t>
            </a:r>
            <a:endParaRPr sz="1800">
              <a:solidFill>
                <a:schemeClr val="dk1"/>
              </a:solidFill>
              <a:latin typeface="Times New Roman"/>
              <a:ea typeface="Times New Roman"/>
              <a:cs typeface="Times New Roman"/>
              <a:sym typeface="Times New Roman"/>
            </a:endParaRPr>
          </a:p>
        </p:txBody>
      </p:sp>
      <p:sp>
        <p:nvSpPr>
          <p:cNvPr id="314" name="Google Shape;314;p50"/>
          <p:cNvSpPr txBox="1"/>
          <p:nvPr/>
        </p:nvSpPr>
        <p:spPr>
          <a:xfrm>
            <a:off x="-1914650" y="702425"/>
            <a:ext cx="14955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endParaRPr>
              <a:latin typeface="Open Sans"/>
              <a:ea typeface="Open Sans"/>
              <a:cs typeface="Open Sans"/>
              <a:sym typeface="Open Sans"/>
            </a:endParaRPr>
          </a:p>
        </p:txBody>
      </p:sp>
      <p:sp>
        <p:nvSpPr>
          <p:cNvPr id="315" name="Google Shape;315;p50"/>
          <p:cNvSpPr txBox="1"/>
          <p:nvPr/>
        </p:nvSpPr>
        <p:spPr>
          <a:xfrm>
            <a:off x="-1801350" y="2061925"/>
            <a:ext cx="19260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Google Shape;80;p16"/>
          <p:cNvSpPr>
            <a:spLocks noGrp="1" noEditPoints="1"/>
          </p:cNvSpPr>
          <p:nvPr>
            <p:ph type="body" idx="1"/>
          </p:nvPr>
        </p:nvSpPr>
        <p:spPr>
          <a:xfrm>
            <a:off x="159175" y="64775"/>
            <a:ext cx="9070500" cy="4107300"/>
          </a:xfrm>
          <a:prstGeom prst="rect">
            <a:avLst/>
          </a:prstGeom>
        </p:spPr>
        <p:txBody>
          <a:bodyPr wrap="square" lIns="91425" tIns="91425" rIns="91425" bIns="91425" anchor="t">
            <a:noAutofit/>
          </a:bodyPr>
          <a:lstStyle/>
          <a:p>
            <a:pPr marL="0" indent="0" algn="l" rtl="0">
              <a:spcBef>
                <a:spcPts val="0"/>
              </a:spcBef>
              <a:spcAft>
                <a:spcPts val="0"/>
              </a:spcAft>
              <a:buNone/>
            </a:pPr>
            <a:r>
              <a:rPr lang="en" sz="1900" b="1">
                <a:solidFill>
                  <a:srgbClr val="444444"/>
                </a:solidFill>
                <a:highlight>
                  <a:srgbClr val="FFFFFF"/>
                </a:highlight>
                <a:latin typeface="Times New Roman"/>
                <a:ea typeface="Times New Roman"/>
                <a:cs typeface="Times New Roman"/>
                <a:sym typeface="Times New Roman"/>
              </a:rPr>
              <a:t>* </a:t>
            </a:r>
            <a:r>
              <a:rPr lang="en">
                <a:solidFill>
                  <a:srgbClr val="444444"/>
                </a:solidFill>
                <a:highlight>
                  <a:srgbClr val="FFFFFF"/>
                </a:highlight>
                <a:latin typeface="Times New Roman"/>
                <a:ea typeface="Times New Roman"/>
                <a:cs typeface="Times New Roman"/>
                <a:sym typeface="Times New Roman"/>
              </a:rPr>
              <a:t>Gesture recognition is an active research field in Human-Computer Interaction technology. It    has many applications in virtual environment control and sign language translation, robot control, or music creation. </a:t>
            </a:r>
            <a:endParaRPr>
              <a:solidFill>
                <a:srgbClr val="444444"/>
              </a:solidFill>
              <a:highlight>
                <a:srgbClr val="FFFFFF"/>
              </a:highlight>
              <a:latin typeface="Times New Roman"/>
              <a:ea typeface="Times New Roman"/>
              <a:cs typeface="Times New Roman"/>
              <a:sym typeface="Times New Roman"/>
            </a:endParaRPr>
          </a:p>
          <a:p>
            <a:pPr marL="0" indent="0" algn="l" rtl="0">
              <a:spcBef>
                <a:spcPts val="1200"/>
              </a:spcBef>
              <a:spcAft>
                <a:spcPts val="0"/>
              </a:spcAft>
              <a:buNone/>
            </a:pPr>
            <a:r>
              <a:rPr lang="en" sz="1900" b="1">
                <a:solidFill>
                  <a:srgbClr val="444444"/>
                </a:solidFill>
                <a:highlight>
                  <a:srgbClr val="FFFFFF"/>
                </a:highlight>
                <a:latin typeface="Times New Roman"/>
                <a:ea typeface="Times New Roman"/>
                <a:cs typeface="Times New Roman"/>
                <a:sym typeface="Times New Roman"/>
              </a:rPr>
              <a:t>* </a:t>
            </a:r>
            <a:r>
              <a:rPr lang="en">
                <a:solidFill>
                  <a:srgbClr val="444444"/>
                </a:solidFill>
                <a:highlight>
                  <a:srgbClr val="FFFFFF"/>
                </a:highlight>
                <a:latin typeface="Times New Roman"/>
                <a:ea typeface="Times New Roman"/>
                <a:cs typeface="Times New Roman"/>
                <a:sym typeface="Times New Roman"/>
              </a:rPr>
              <a:t>In this machine learning project on Hand Gesture Recognition, we are going to make a real-time Hand Gesture Recognizer using the MediaPipe framework.</a:t>
            </a:r>
            <a:endParaRPr>
              <a:solidFill>
                <a:srgbClr val="444444"/>
              </a:solidFill>
              <a:highlight>
                <a:srgbClr val="FFFFFF"/>
              </a:highlight>
              <a:latin typeface="Times New Roman"/>
              <a:ea typeface="Times New Roman"/>
              <a:cs typeface="Times New Roman"/>
              <a:sym typeface="Times New Roman"/>
            </a:endParaRPr>
          </a:p>
          <a:p>
            <a:pPr marL="0" indent="0" algn="l" rtl="0">
              <a:spcBef>
                <a:spcPts val="1200"/>
              </a:spcBef>
              <a:spcAft>
                <a:spcPts val="0"/>
              </a:spcAft>
              <a:buNone/>
            </a:pPr>
            <a:r>
              <a:rPr lang="en" sz="1900" b="1">
                <a:solidFill>
                  <a:srgbClr val="444444"/>
                </a:solidFill>
                <a:highlight>
                  <a:srgbClr val="FFFFFF"/>
                </a:highlight>
                <a:latin typeface="Times New Roman"/>
                <a:ea typeface="Times New Roman"/>
                <a:cs typeface="Times New Roman"/>
                <a:sym typeface="Times New Roman"/>
              </a:rPr>
              <a:t>* </a:t>
            </a:r>
            <a:r>
              <a:rPr lang="en">
                <a:solidFill>
                  <a:srgbClr val="444444"/>
                </a:solidFill>
                <a:highlight>
                  <a:srgbClr val="FFFFFF"/>
                </a:highlight>
                <a:latin typeface="Times New Roman"/>
                <a:ea typeface="Times New Roman"/>
                <a:cs typeface="Times New Roman"/>
                <a:sym typeface="Times New Roman"/>
              </a:rPr>
              <a:t>OpenCV is a real-time Computer vision and image-processing framework built on C/C++. But we’ll use it on python via the OpenCV-python package.</a:t>
            </a:r>
            <a:endParaRPr>
              <a:latin typeface="Times New Roman"/>
              <a:ea typeface="Times New Roman"/>
              <a:cs typeface="Times New Roman"/>
              <a:sym typeface="Times New Roman"/>
            </a:endParaRPr>
          </a:p>
          <a:p>
            <a:pPr marL="0" indent="0" algn="l" rtl="0">
              <a:spcBef>
                <a:spcPts val="1200"/>
              </a:spcBef>
              <a:spcAft>
                <a:spcPts val="0"/>
              </a:spcAft>
              <a:buNone/>
            </a:pPr>
            <a:r>
              <a:rPr lang="en" sz="1900" b="1">
                <a:latin typeface="Times New Roman"/>
                <a:ea typeface="Times New Roman"/>
                <a:cs typeface="Times New Roman"/>
                <a:sym typeface="Times New Roman"/>
              </a:rPr>
              <a:t>* </a:t>
            </a:r>
            <a:r>
              <a:rPr lang="en">
                <a:latin typeface="Times New Roman"/>
                <a:ea typeface="Times New Roman"/>
                <a:cs typeface="Times New Roman"/>
                <a:sym typeface="Times New Roman"/>
              </a:rPr>
              <a:t>Depending on the type of the input data or source, the approach for interpreting a fingertip could be done in different ways,most of the techniques rely on key pointers represented in a 3D coordinate system. </a:t>
            </a:r>
            <a:endParaRPr>
              <a:latin typeface="Times New Roman"/>
              <a:ea typeface="Times New Roman"/>
              <a:cs typeface="Times New Roman"/>
              <a:sym typeface="Times New Roman"/>
            </a:endParaRPr>
          </a:p>
          <a:p>
            <a:pPr marL="0" indent="0" algn="l" rtl="0">
              <a:spcBef>
                <a:spcPts val="1200"/>
              </a:spcBef>
              <a:spcAft>
                <a:spcPts val="1200"/>
              </a:spcAft>
              <a:buNone/>
            </a:pPr>
            <a:r>
              <a:rPr lang="en" sz="1900" b="1">
                <a:latin typeface="Times New Roman"/>
                <a:ea typeface="Times New Roman"/>
                <a:cs typeface="Times New Roman"/>
                <a:sym typeface="Times New Roman"/>
              </a:rPr>
              <a:t>* </a:t>
            </a:r>
            <a:r>
              <a:rPr lang="en">
                <a:latin typeface="Times New Roman"/>
                <a:ea typeface="Times New Roman"/>
                <a:cs typeface="Times New Roman"/>
                <a:sym typeface="Times New Roman"/>
              </a:rPr>
              <a:t>Based on the relative motion of these, the gesture can be detected with a high accuracy,  depending on the quality of the input and the algorithm’s approach.</a:t>
            </a:r>
            <a:endParaRPr>
              <a:latin typeface="Times New Roman"/>
              <a:ea typeface="Times New Roman"/>
              <a:cs typeface="Times New Roman"/>
              <a:sym typeface="Times New Roman"/>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 name="Google Shape;320;p51"/>
          <p:cNvSpPr>
            <a:spLocks noGrp="1" noEditPoints="1"/>
          </p:cNvSpPr>
          <p:nvPr>
            <p:ph type="title"/>
          </p:nvPr>
        </p:nvSpPr>
        <p:spPr>
          <a:xfrm>
            <a:off x="321000" y="-139575"/>
            <a:ext cx="8502000" cy="831300"/>
          </a:xfrm>
          <a:prstGeom prst="rect">
            <a:avLst/>
          </a:prstGeom>
        </p:spPr>
        <p:txBody>
          <a:bodyPr wrap="square" lIns="91425" tIns="91425" rIns="91425" bIns="91425" anchor="b">
            <a:normAutofit/>
          </a:bodyPr>
          <a:lstStyle/>
          <a:p>
            <a:pPr marL="0" indent="0" algn="l" rtl="0">
              <a:spcBef>
                <a:spcPts val="0"/>
              </a:spcBef>
              <a:spcAft>
                <a:spcPts val="0"/>
              </a:spcAft>
              <a:buNone/>
            </a:pPr>
            <a:r>
              <a:rPr lang="en" sz="2600" u="sng">
                <a:latin typeface="Times New Roman"/>
                <a:ea typeface="Times New Roman"/>
                <a:cs typeface="Times New Roman"/>
                <a:sym typeface="Times New Roman"/>
              </a:rPr>
              <a:t>RESULTS</a:t>
            </a:r>
            <a:endParaRPr sz="2600" u="sng">
              <a:latin typeface="Times New Roman"/>
              <a:ea typeface="Times New Roman"/>
              <a:cs typeface="Times New Roman"/>
              <a:sym typeface="Times New Roman"/>
            </a:endParaRPr>
          </a:p>
        </p:txBody>
      </p:sp>
      <p:pic>
        <p:nvPicPr>
          <p:cNvPr id="321" name="Google Shape;321;p51"/>
          <p:cNvPicPr preferRelativeResize="0"/>
          <p:nvPr/>
        </p:nvPicPr>
        <p:blipFill>
          <a:blip r:embed="rId1">
            <a:alphaModFix/>
          </a:blip>
          <a:srcRect/>
          <a:stretch>
            <a:fillRect/>
          </a:stretch>
        </p:blipFill>
        <p:spPr>
          <a:xfrm>
            <a:off x="889750" y="1456675"/>
            <a:ext cx="7518650" cy="3174474"/>
          </a:xfrm>
          <a:prstGeom prst="rect">
            <a:avLst/>
          </a:prstGeom>
          <a:noFill/>
          <a:ln>
            <a:noFill/>
          </a:ln>
        </p:spPr>
      </p:pic>
      <p:sp>
        <p:nvSpPr>
          <p:cNvPr id="322" name="Google Shape;322;p51"/>
          <p:cNvSpPr txBox="1"/>
          <p:nvPr/>
        </p:nvSpPr>
        <p:spPr>
          <a:xfrm>
            <a:off x="397075" y="872575"/>
            <a:ext cx="3627900" cy="6771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r>
              <a:rPr lang="en" sz="1800">
                <a:latin typeface="Times New Roman"/>
                <a:ea typeface="Times New Roman"/>
                <a:cs typeface="Times New Roman"/>
                <a:sym typeface="Times New Roman"/>
              </a:rPr>
              <a:t>   </a:t>
            </a:r>
            <a:r>
              <a:rPr lang="en" sz="1800" u="sng">
                <a:latin typeface="Times New Roman"/>
                <a:ea typeface="Times New Roman"/>
                <a:cs typeface="Times New Roman"/>
                <a:sym typeface="Times New Roman"/>
              </a:rPr>
              <a:t>AI VIRTUAL KEYBOARD</a:t>
            </a:r>
            <a:endParaRPr sz="1800" u="sng">
              <a:latin typeface="Times New Roman"/>
              <a:ea typeface="Times New Roman"/>
              <a:cs typeface="Times New Roman"/>
              <a:sym typeface="Times New Roman"/>
            </a:endParaRPr>
          </a:p>
          <a:p>
            <a:pPr marL="0" indent="0" algn="l" rtl="0">
              <a:spcBef>
                <a:spcPts val="0"/>
              </a:spcBef>
              <a:spcAft>
                <a:spcPts val="0"/>
              </a:spcAft>
              <a:buNone/>
            </a:pPr>
            <a:endParaRPr>
              <a:latin typeface="Open Sans"/>
              <a:ea typeface="Open Sans"/>
              <a:cs typeface="Open Sans"/>
              <a:sym typeface="Open Sans"/>
            </a:endParaRPr>
          </a:p>
        </p:txBody>
      </p:sp>
      <p:sp>
        <p:nvSpPr>
          <p:cNvPr id="323" name="Google Shape;323;p51"/>
          <p:cNvSpPr txBox="1"/>
          <p:nvPr/>
        </p:nvSpPr>
        <p:spPr>
          <a:xfrm>
            <a:off x="-1427550" y="1100625"/>
            <a:ext cx="19071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endParaRPr>
              <a:latin typeface="Open Sans"/>
              <a:ea typeface="Open Sans"/>
              <a:cs typeface="Open Sans"/>
              <a:sym typeface="Open Sans"/>
            </a:endParaRPr>
          </a:p>
        </p:txBody>
      </p:sp>
      <p:sp>
        <p:nvSpPr>
          <p:cNvPr id="324" name="Google Shape;324;p51"/>
          <p:cNvSpPr txBox="1"/>
          <p:nvPr/>
        </p:nvSpPr>
        <p:spPr>
          <a:xfrm>
            <a:off x="-1699125" y="259850"/>
            <a:ext cx="10242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endParaRPr>
              <a:latin typeface="Open Sans"/>
              <a:ea typeface="Open Sans"/>
              <a:cs typeface="Open Sans"/>
              <a:sym typeface="Open Sans"/>
            </a:endParaRPr>
          </a:p>
        </p:txBody>
      </p:sp>
      <p:sp>
        <p:nvSpPr>
          <p:cNvPr id="325" name="Google Shape;325;p51"/>
          <p:cNvSpPr txBox="1"/>
          <p:nvPr/>
        </p:nvSpPr>
        <p:spPr>
          <a:xfrm>
            <a:off x="-1657050" y="1941400"/>
            <a:ext cx="11334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 name="Google Shape;330;p52"/>
          <p:cNvSpPr>
            <a:spLocks noGrp="1" noEditPoints="1"/>
          </p:cNvSpPr>
          <p:nvPr>
            <p:ph type="body" idx="1"/>
          </p:nvPr>
        </p:nvSpPr>
        <p:spPr>
          <a:xfrm>
            <a:off x="311700" y="217225"/>
            <a:ext cx="8520600" cy="4436400"/>
          </a:xfrm>
          <a:prstGeom prst="rect">
            <a:avLst/>
          </a:prstGeom>
        </p:spPr>
        <p:txBody>
          <a:bodyPr wrap="square" lIns="91425" tIns="91425" rIns="91425" bIns="91425" anchor="t">
            <a:normAutofit/>
          </a:bodyPr>
          <a:lstStyle/>
          <a:p>
            <a:pPr marL="0" indent="0" algn="l" rtl="0">
              <a:lnSpc>
                <a:spcPct val="100000"/>
              </a:lnSpc>
              <a:spcBef>
                <a:spcPts val="0"/>
              </a:spcBef>
              <a:spcAft>
                <a:spcPts val="0"/>
              </a:spcAft>
              <a:buClr>
                <a:schemeClr val="dk1"/>
              </a:buClr>
              <a:buSzPts val="1100"/>
              <a:buFont typeface="Arial"/>
              <a:buNone/>
            </a:pPr>
            <a:r>
              <a:rPr lang="en">
                <a:latin typeface="Times New Roman"/>
                <a:ea typeface="Times New Roman"/>
                <a:cs typeface="Times New Roman"/>
                <a:sym typeface="Times New Roman"/>
              </a:rPr>
              <a:t>    </a:t>
            </a:r>
            <a:r>
              <a:rPr lang="en" u="sng">
                <a:latin typeface="Times New Roman"/>
                <a:ea typeface="Times New Roman"/>
                <a:cs typeface="Times New Roman"/>
                <a:sym typeface="Times New Roman"/>
              </a:rPr>
              <a:t>PONG GAME</a:t>
            </a:r>
            <a:endParaRPr u="sng">
              <a:latin typeface="Times New Roman"/>
              <a:ea typeface="Times New Roman"/>
              <a:cs typeface="Times New Roman"/>
              <a:sym typeface="Times New Roman"/>
            </a:endParaRPr>
          </a:p>
          <a:p>
            <a:pPr marL="0" indent="0" algn="l" rtl="0">
              <a:lnSpc>
                <a:spcPct val="100000"/>
              </a:lnSpc>
              <a:spcBef>
                <a:spcPts val="0"/>
              </a:spcBef>
              <a:spcAft>
                <a:spcPts val="0"/>
              </a:spcAft>
              <a:buClr>
                <a:schemeClr val="dk1"/>
              </a:buClr>
              <a:buSzPts val="1100"/>
              <a:buFont typeface="Arial"/>
              <a:buNone/>
            </a:pPr>
            <a:endParaRPr u="sng">
              <a:latin typeface="Times New Roman"/>
              <a:ea typeface="Times New Roman"/>
              <a:cs typeface="Times New Roman"/>
              <a:sym typeface="Times New Roman"/>
            </a:endParaRPr>
          </a:p>
          <a:p>
            <a:pPr marL="0" indent="0" algn="l" rtl="0">
              <a:lnSpc>
                <a:spcPct val="100000"/>
              </a:lnSpc>
              <a:spcBef>
                <a:spcPts val="0"/>
              </a:spcBef>
              <a:spcAft>
                <a:spcPts val="0"/>
              </a:spcAft>
              <a:buClr>
                <a:schemeClr val="dk1"/>
              </a:buClr>
              <a:buSzPts val="1100"/>
              <a:buFont typeface="Arial"/>
              <a:buNone/>
            </a:pPr>
            <a:endParaRPr u="sng">
              <a:latin typeface="Times New Roman"/>
              <a:ea typeface="Times New Roman"/>
              <a:cs typeface="Times New Roman"/>
              <a:sym typeface="Times New Roman"/>
            </a:endParaRPr>
          </a:p>
          <a:p>
            <a:pPr marL="0" indent="0" algn="l" rtl="0">
              <a:lnSpc>
                <a:spcPct val="100000"/>
              </a:lnSpc>
              <a:spcBef>
                <a:spcPts val="0"/>
              </a:spcBef>
              <a:spcAft>
                <a:spcPts val="0"/>
              </a:spcAft>
              <a:buClr>
                <a:schemeClr val="dk1"/>
              </a:buClr>
              <a:buSzPts val="1100"/>
              <a:buFont typeface="Arial"/>
              <a:buNone/>
            </a:pPr>
            <a:endParaRPr u="sng">
              <a:latin typeface="Times New Roman"/>
              <a:ea typeface="Times New Roman"/>
              <a:cs typeface="Times New Roman"/>
              <a:sym typeface="Times New Roman"/>
            </a:endParaRPr>
          </a:p>
        </p:txBody>
      </p:sp>
      <p:sp>
        <p:nvSpPr>
          <p:cNvPr id="331" name="Google Shape;331;p52"/>
          <p:cNvSpPr txBox="1"/>
          <p:nvPr/>
        </p:nvSpPr>
        <p:spPr>
          <a:xfrm>
            <a:off x="490375" y="1242275"/>
            <a:ext cx="19398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endParaRPr>
              <a:latin typeface="Open Sans"/>
              <a:ea typeface="Open Sans"/>
              <a:cs typeface="Open Sans"/>
              <a:sym typeface="Open Sans"/>
            </a:endParaRPr>
          </a:p>
        </p:txBody>
      </p:sp>
      <p:pic>
        <p:nvPicPr>
          <p:cNvPr id="332" name="Google Shape;332;p52"/>
          <p:cNvPicPr preferRelativeResize="0"/>
          <p:nvPr/>
        </p:nvPicPr>
        <p:blipFill>
          <a:blip r:embed="rId1">
            <a:alphaModFix/>
          </a:blip>
          <a:srcRect/>
          <a:stretch>
            <a:fillRect/>
          </a:stretch>
        </p:blipFill>
        <p:spPr>
          <a:xfrm>
            <a:off x="806225" y="938900"/>
            <a:ext cx="7531551" cy="3786176"/>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 name="Google Shape;337;p53"/>
          <p:cNvPicPr preferRelativeResize="0"/>
          <p:nvPr/>
        </p:nvPicPr>
        <p:blipFill>
          <a:blip r:embed="rId1">
            <a:alphaModFix/>
          </a:blip>
          <a:srcRect/>
          <a:stretch>
            <a:fillRect/>
          </a:stretch>
        </p:blipFill>
        <p:spPr>
          <a:xfrm>
            <a:off x="724575" y="673550"/>
            <a:ext cx="7562175" cy="3796399"/>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2" name="Google Shape;342;p54"/>
          <p:cNvPicPr preferRelativeResize="0"/>
          <p:nvPr/>
        </p:nvPicPr>
        <p:blipFill>
          <a:blip r:embed="rId1">
            <a:alphaModFix/>
          </a:blip>
          <a:srcRect/>
          <a:stretch>
            <a:fillRect/>
          </a:stretch>
        </p:blipFill>
        <p:spPr>
          <a:xfrm>
            <a:off x="990600" y="841525"/>
            <a:ext cx="6866824" cy="3997176"/>
          </a:xfrm>
          <a:prstGeom prst="rect">
            <a:avLst/>
          </a:prstGeom>
          <a:noFill/>
          <a:ln>
            <a:noFill/>
          </a:ln>
        </p:spPr>
      </p:pic>
      <p:sp>
        <p:nvSpPr>
          <p:cNvPr id="343" name="Google Shape;343;p54"/>
          <p:cNvSpPr txBox="1"/>
          <p:nvPr/>
        </p:nvSpPr>
        <p:spPr>
          <a:xfrm>
            <a:off x="430100" y="207525"/>
            <a:ext cx="3242700" cy="4617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r>
              <a:rPr lang="en" sz="1800" u="sng">
                <a:latin typeface="Times New Roman"/>
                <a:ea typeface="Times New Roman"/>
                <a:cs typeface="Times New Roman"/>
                <a:sym typeface="Times New Roman"/>
              </a:rPr>
              <a:t>AI VIRTUAL PAINTER</a:t>
            </a:r>
            <a:endParaRPr sz="1800" u="sng">
              <a:latin typeface="Times New Roman"/>
              <a:ea typeface="Times New Roman"/>
              <a:cs typeface="Times New Roman"/>
              <a:sym typeface="Times New Roman"/>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458507" y="-187415"/>
            <a:ext cx="8520600" cy="831300"/>
          </a:xfrm>
          <a:prstGeom prst="rect">
            <a:avLst/>
          </a:prstGeom>
        </p:spPr>
        <p:txBody>
          <a:bodyPr/>
          <a:lstStyle/>
          <a:p>
            <a:r>
              <a:rPr lang="en-IN" sz="1800" b="0" u="sng">
                <a:latin typeface="Times New Roman"/>
                <a:ea typeface="Times New Roman"/>
                <a:cs typeface="Times New Roman"/>
              </a:rPr>
              <a:t>AI VIRTUAL CALCULATOR</a:t>
            </a:r>
            <a:endParaRPr sz="1800" b="0" u="sng">
              <a:latin typeface="Times New Roman"/>
              <a:ea typeface="Times New Roman"/>
              <a:cs typeface="Times New Roman"/>
            </a:endParaRPr>
          </a:p>
        </p:txBody>
      </p:sp>
      <p:sp>
        <p:nvSpPr>
          <p:cNvPr id="3" name="Text Placeholder 2"/>
          <p:cNvSpPr>
            <a:spLocks noGrp="1" noEditPoints="1"/>
          </p:cNvSpPr>
          <p:nvPr>
            <p:ph type="body" idx="1"/>
          </p:nvPr>
        </p:nvSpPr>
        <p:spPr>
          <a:prstGeom prst="rect">
            <a:avLst/>
          </a:prstGeom>
        </p:spPr>
        <p:txBody>
          <a:bodyPr/>
          <a:lstStyle/>
          <a:p>
            <a:pPr marL="114300" indent="0">
              <a:buNone/>
            </a:p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Google Shape;348;p55"/>
          <p:cNvSpPr>
            <a:spLocks noGrp="1" noEditPoints="1"/>
          </p:cNvSpPr>
          <p:nvPr>
            <p:ph type="title"/>
          </p:nvPr>
        </p:nvSpPr>
        <p:spPr>
          <a:xfrm>
            <a:off x="311700" y="74850"/>
            <a:ext cx="8520600" cy="688500"/>
          </a:xfrm>
          <a:prstGeom prst="rect">
            <a:avLst/>
          </a:prstGeom>
        </p:spPr>
        <p:txBody>
          <a:bodyPr wrap="square" lIns="91425" tIns="91425" rIns="91425" bIns="91425" anchor="b">
            <a:normAutofit/>
          </a:bodyPr>
          <a:lstStyle/>
          <a:p>
            <a:pPr marL="0" indent="0" algn="l" rtl="0">
              <a:spcBef>
                <a:spcPts val="0"/>
              </a:spcBef>
              <a:spcAft>
                <a:spcPts val="0"/>
              </a:spcAft>
              <a:buNone/>
            </a:pPr>
            <a:r>
              <a:rPr lang="en" sz="2600" u="sng">
                <a:latin typeface="Times New Roman"/>
                <a:ea typeface="Times New Roman"/>
                <a:cs typeface="Times New Roman"/>
                <a:sym typeface="Times New Roman"/>
              </a:rPr>
              <a:t>FUTURE ENHANCEMENT</a:t>
            </a:r>
            <a:endParaRPr sz="2600" u="sng">
              <a:latin typeface="Times New Roman"/>
              <a:ea typeface="Times New Roman"/>
              <a:cs typeface="Times New Roman"/>
              <a:sym typeface="Times New Roman"/>
            </a:endParaRPr>
          </a:p>
        </p:txBody>
      </p:sp>
      <p:sp>
        <p:nvSpPr>
          <p:cNvPr id="349" name="Google Shape;349;p55"/>
          <p:cNvSpPr>
            <a:spLocks noGrp="1" noEditPoints="1"/>
          </p:cNvSpPr>
          <p:nvPr>
            <p:ph type="body" idx="1"/>
          </p:nvPr>
        </p:nvSpPr>
        <p:spPr>
          <a:xfrm>
            <a:off x="311700" y="928700"/>
            <a:ext cx="8520600" cy="3704400"/>
          </a:xfrm>
          <a:prstGeom prst="rect">
            <a:avLst/>
          </a:prstGeom>
        </p:spPr>
        <p:txBody>
          <a:bodyPr wrap="square" lIns="91425" tIns="91425" rIns="91425" bIns="91425" anchor="t">
            <a:normAutofit lnSpcReduction="20000"/>
          </a:bodyPr>
          <a:lstStyle/>
          <a:p>
            <a:pPr marL="0" indent="0" algn="l" rtl="0">
              <a:spcBef>
                <a:spcPts val="0"/>
              </a:spcBef>
              <a:spcAft>
                <a:spcPts val="0"/>
              </a:spcAft>
              <a:buNone/>
            </a:pPr>
            <a:r>
              <a:rPr lang="en" sz="1800" u="sng">
                <a:latin typeface="Times New Roman"/>
                <a:ea typeface="Times New Roman"/>
                <a:cs typeface="Times New Roman"/>
                <a:sym typeface="Times New Roman"/>
              </a:rPr>
              <a:t>1. AI VIRTUAL KEYBOARD</a:t>
            </a:r>
            <a:endParaRPr sz="1900" u="sng">
              <a:latin typeface="Times New Roman"/>
              <a:ea typeface="Times New Roman"/>
              <a:cs typeface="Times New Roman"/>
              <a:sym typeface="Times New Roman"/>
            </a:endParaRPr>
          </a:p>
          <a:p>
            <a:pPr marL="0" indent="0" algn="l" rtl="0">
              <a:spcBef>
                <a:spcPts val="1200"/>
              </a:spcBef>
              <a:spcAft>
                <a:spcPts val="0"/>
              </a:spcAft>
              <a:buNone/>
            </a:pPr>
            <a:r>
              <a:rPr lang="en">
                <a:latin typeface="Times New Roman"/>
                <a:ea typeface="Times New Roman"/>
                <a:cs typeface="Times New Roman"/>
                <a:sym typeface="Times New Roman"/>
              </a:rPr>
              <a:t>For the future work, swipe keypads which detect the gestures in air view can also be implemented. This would improve the results when the typing speed is quick. The same keypad can  be made multi-lingual by just changing the keys on the keypad. Also, this technique can be further improvised to be used on a smart TV.</a:t>
            </a:r>
            <a:endParaRPr>
              <a:latin typeface="Times New Roman"/>
              <a:ea typeface="Times New Roman"/>
              <a:cs typeface="Times New Roman"/>
              <a:sym typeface="Times New Roman"/>
            </a:endParaRPr>
          </a:p>
          <a:p>
            <a:pPr marL="0" indent="0" algn="l" rtl="0">
              <a:spcBef>
                <a:spcPts val="1200"/>
              </a:spcBef>
              <a:spcAft>
                <a:spcPts val="0"/>
              </a:spcAft>
              <a:buNone/>
            </a:pPr>
            <a:r>
              <a:rPr lang="en">
                <a:latin typeface="Times New Roman"/>
                <a:ea typeface="Times New Roman"/>
                <a:cs typeface="Times New Roman"/>
                <a:sym typeface="Times New Roman"/>
              </a:rPr>
              <a:t>Covid-19 create chaos in society. So there was restriction in touching different gadgets in shops. So implementing such initiative will protect people contact to infection.</a:t>
            </a:r>
            <a:endParaRPr>
              <a:latin typeface="Times New Roman"/>
              <a:ea typeface="Times New Roman"/>
              <a:cs typeface="Times New Roman"/>
              <a:sym typeface="Times New Roman"/>
            </a:endParaRPr>
          </a:p>
          <a:p>
            <a:pPr marL="0" indent="0" algn="l" rtl="0">
              <a:spcBef>
                <a:spcPts val="1200"/>
              </a:spcBef>
              <a:spcAft>
                <a:spcPts val="0"/>
              </a:spcAft>
              <a:buNone/>
            </a:pPr>
            <a:r>
              <a:rPr lang="en">
                <a:latin typeface="Times New Roman"/>
                <a:ea typeface="Times New Roman"/>
                <a:cs typeface="Times New Roman"/>
                <a:sym typeface="Times New Roman"/>
              </a:rPr>
              <a:t>Since the project is a small prototype, this is able to done in great way. Since many concepts are being used by big companies like </a:t>
            </a:r>
            <a:r>
              <a:rPr lang="en-IN">
                <a:latin typeface="Times New Roman"/>
                <a:ea typeface="Times New Roman"/>
                <a:cs typeface="Times New Roman"/>
                <a:sym typeface="Times New Roman"/>
              </a:rPr>
              <a:t>L</a:t>
            </a:r>
            <a:r>
              <a:rPr lang="en">
                <a:latin typeface="Times New Roman"/>
                <a:ea typeface="Times New Roman"/>
                <a:cs typeface="Times New Roman"/>
                <a:sym typeface="Times New Roman"/>
              </a:rPr>
              <a:t>enskart, </a:t>
            </a:r>
            <a:r>
              <a:rPr lang="en-IN">
                <a:latin typeface="Times New Roman"/>
                <a:ea typeface="Times New Roman"/>
                <a:cs typeface="Times New Roman"/>
                <a:sym typeface="Times New Roman"/>
              </a:rPr>
              <a:t>R</a:t>
            </a:r>
            <a:r>
              <a:rPr lang="en">
                <a:latin typeface="Times New Roman"/>
                <a:ea typeface="Times New Roman"/>
                <a:cs typeface="Times New Roman"/>
                <a:sym typeface="Times New Roman"/>
              </a:rPr>
              <a:t>eliance </a:t>
            </a:r>
            <a:r>
              <a:rPr lang="en-IN">
                <a:latin typeface="Times New Roman"/>
                <a:ea typeface="Times New Roman"/>
                <a:cs typeface="Times New Roman"/>
                <a:sym typeface="Times New Roman"/>
              </a:rPr>
              <a:t>T</a:t>
            </a:r>
            <a:r>
              <a:rPr lang="en">
                <a:latin typeface="Times New Roman"/>
                <a:ea typeface="Times New Roman"/>
                <a:cs typeface="Times New Roman"/>
                <a:sym typeface="Times New Roman"/>
              </a:rPr>
              <a:t>rends to satisfy consumers. </a:t>
            </a:r>
            <a:endParaRPr>
              <a:latin typeface="Times New Roman"/>
              <a:ea typeface="Times New Roman"/>
              <a:cs typeface="Times New Roman"/>
              <a:sym typeface="Times New Roman"/>
            </a:endParaRPr>
          </a:p>
          <a:p>
            <a:pPr marL="0" indent="0" algn="l" rtl="0">
              <a:spcBef>
                <a:spcPts val="1200"/>
              </a:spcBef>
              <a:spcAft>
                <a:spcPts val="1200"/>
              </a:spcAft>
              <a:buNone/>
            </a:pPr>
            <a:endParaRPr>
              <a:latin typeface="Times New Roman"/>
              <a:ea typeface="Times New Roman"/>
              <a:cs typeface="Times New Roman"/>
              <a:sym typeface="Times New Roman"/>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 name="Google Shape;354;p56"/>
          <p:cNvSpPr>
            <a:spLocks noGrp="1" noEditPoints="1"/>
          </p:cNvSpPr>
          <p:nvPr>
            <p:ph type="body" idx="1"/>
          </p:nvPr>
        </p:nvSpPr>
        <p:spPr>
          <a:xfrm>
            <a:off x="311700" y="387025"/>
            <a:ext cx="8520600" cy="4527600"/>
          </a:xfrm>
          <a:prstGeom prst="rect">
            <a:avLst/>
          </a:prstGeom>
        </p:spPr>
        <p:txBody>
          <a:bodyPr wrap="square" lIns="91425" tIns="91425" rIns="91425" bIns="91425" anchor="t">
            <a:normAutofit/>
          </a:bodyPr>
          <a:lstStyle/>
          <a:p>
            <a:pPr marL="0" indent="0" algn="l" rtl="0">
              <a:spcBef>
                <a:spcPts val="0"/>
              </a:spcBef>
              <a:spcAft>
                <a:spcPts val="0"/>
              </a:spcAft>
              <a:buNone/>
            </a:pPr>
            <a:r>
              <a:rPr lang="en" u="sng">
                <a:latin typeface="Times New Roman"/>
                <a:ea typeface="Times New Roman"/>
                <a:cs typeface="Times New Roman"/>
                <a:sym typeface="Times New Roman"/>
              </a:rPr>
              <a:t>2. PONG GAME</a:t>
            </a:r>
            <a:endParaRPr u="sng">
              <a:latin typeface="Times New Roman"/>
              <a:ea typeface="Times New Roman"/>
              <a:cs typeface="Times New Roman"/>
              <a:sym typeface="Times New Roman"/>
            </a:endParaRPr>
          </a:p>
          <a:p>
            <a:pPr marL="0" indent="0" algn="l" rtl="0">
              <a:spcBef>
                <a:spcPts val="1200"/>
              </a:spcBef>
              <a:spcAft>
                <a:spcPts val="0"/>
              </a:spcAft>
              <a:buNone/>
            </a:pPr>
            <a:r>
              <a:rPr lang="en">
                <a:latin typeface="Times New Roman"/>
                <a:ea typeface="Times New Roman"/>
                <a:cs typeface="Times New Roman"/>
                <a:sym typeface="Times New Roman"/>
              </a:rPr>
              <a:t>This simple game later can be used to build exciting game.</a:t>
            </a:r>
            <a:endParaRPr>
              <a:latin typeface="Times New Roman"/>
              <a:ea typeface="Times New Roman"/>
              <a:cs typeface="Times New Roman"/>
              <a:sym typeface="Times New Roman"/>
            </a:endParaRPr>
          </a:p>
          <a:p>
            <a:pPr marL="0" indent="0" algn="l" rtl="0">
              <a:spcBef>
                <a:spcPts val="1200"/>
              </a:spcBef>
              <a:spcAft>
                <a:spcPts val="0"/>
              </a:spcAft>
              <a:buNone/>
            </a:pPr>
            <a:r>
              <a:rPr lang="en">
                <a:latin typeface="Times New Roman"/>
                <a:ea typeface="Times New Roman"/>
                <a:cs typeface="Times New Roman"/>
                <a:sym typeface="Times New Roman"/>
              </a:rPr>
              <a:t>This game further improved and have wide range of possibility</a:t>
            </a:r>
            <a:endParaRPr>
              <a:latin typeface="Times New Roman"/>
              <a:ea typeface="Times New Roman"/>
              <a:cs typeface="Times New Roman"/>
              <a:sym typeface="Times New Roman"/>
            </a:endParaRPr>
          </a:p>
          <a:p>
            <a:pPr marL="0" indent="0" algn="l" rtl="0">
              <a:spcBef>
                <a:spcPts val="1200"/>
              </a:spcBef>
              <a:spcAft>
                <a:spcPts val="0"/>
              </a:spcAft>
              <a:buNone/>
            </a:pPr>
            <a:r>
              <a:rPr lang="en">
                <a:latin typeface="Times New Roman"/>
                <a:ea typeface="Times New Roman"/>
                <a:cs typeface="Times New Roman"/>
                <a:sym typeface="Times New Roman"/>
              </a:rPr>
              <a:t>This include adding</a:t>
            </a:r>
            <a:endParaRPr>
              <a:latin typeface="Times New Roman"/>
              <a:ea typeface="Times New Roman"/>
              <a:cs typeface="Times New Roman"/>
              <a:sym typeface="Times New Roman"/>
            </a:endParaRPr>
          </a:p>
          <a:p>
            <a:pPr marL="0" indent="0" algn="l" rtl="0">
              <a:spcBef>
                <a:spcPts val="1200"/>
              </a:spcBef>
              <a:spcAft>
                <a:spcPts val="0"/>
              </a:spcAft>
              <a:buNone/>
            </a:pPr>
            <a:r>
              <a:rPr lang="en">
                <a:latin typeface="Times New Roman"/>
                <a:ea typeface="Times New Roman"/>
                <a:cs typeface="Times New Roman"/>
                <a:sym typeface="Times New Roman"/>
              </a:rPr>
              <a:t> Mobile Application </a:t>
            </a:r>
            <a:endParaRPr>
              <a:latin typeface="Times New Roman"/>
              <a:ea typeface="Times New Roman"/>
              <a:cs typeface="Times New Roman"/>
              <a:sym typeface="Times New Roman"/>
            </a:endParaRPr>
          </a:p>
          <a:p>
            <a:pPr marL="0" indent="0" algn="l" rtl="0">
              <a:spcBef>
                <a:spcPts val="1200"/>
              </a:spcBef>
              <a:spcAft>
                <a:spcPts val="0"/>
              </a:spcAft>
              <a:buNone/>
            </a:pPr>
            <a:r>
              <a:rPr lang="en">
                <a:latin typeface="Times New Roman"/>
                <a:ea typeface="Times New Roman"/>
                <a:cs typeface="Times New Roman"/>
                <a:sym typeface="Times New Roman"/>
              </a:rPr>
              <a:t> Data base</a:t>
            </a:r>
            <a:endParaRPr>
              <a:latin typeface="Times New Roman"/>
              <a:ea typeface="Times New Roman"/>
              <a:cs typeface="Times New Roman"/>
              <a:sym typeface="Times New Roman"/>
            </a:endParaRPr>
          </a:p>
          <a:p>
            <a:pPr marL="0" indent="0" algn="l" rtl="0">
              <a:spcBef>
                <a:spcPts val="1200"/>
              </a:spcBef>
              <a:spcAft>
                <a:spcPts val="0"/>
              </a:spcAft>
              <a:buNone/>
            </a:pPr>
            <a:r>
              <a:rPr lang="en">
                <a:latin typeface="Times New Roman"/>
                <a:ea typeface="Times New Roman"/>
                <a:cs typeface="Times New Roman"/>
                <a:sym typeface="Times New Roman"/>
              </a:rPr>
              <a:t> Online players ..etc</a:t>
            </a:r>
            <a:endParaRPr>
              <a:latin typeface="Times New Roman"/>
              <a:ea typeface="Times New Roman"/>
              <a:cs typeface="Times New Roman"/>
              <a:sym typeface="Times New Roman"/>
            </a:endParaRPr>
          </a:p>
          <a:p>
            <a:pPr marL="0" indent="0" algn="l" rtl="0">
              <a:spcBef>
                <a:spcPts val="1200"/>
              </a:spcBef>
              <a:spcAft>
                <a:spcPts val="0"/>
              </a:spcAft>
              <a:buNone/>
            </a:pPr>
          </a:p>
          <a:p>
            <a:pPr marL="0" indent="0" algn="l" rtl="0">
              <a:spcBef>
                <a:spcPts val="1200"/>
              </a:spcBef>
              <a:spcAft>
                <a:spcPts val="1200"/>
              </a:spcAft>
              <a:buNone/>
            </a:pPr>
          </a:p>
        </p:txBody>
      </p:sp>
      <p:sp>
        <p:nvSpPr>
          <p:cNvPr id="355" name="Google Shape;355;p56"/>
          <p:cNvSpPr txBox="1"/>
          <p:nvPr/>
        </p:nvSpPr>
        <p:spPr>
          <a:xfrm>
            <a:off x="720575" y="4186850"/>
            <a:ext cx="23358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endParaRPr>
              <a:latin typeface="Open Sans"/>
              <a:ea typeface="Open Sans"/>
              <a:cs typeface="Open Sans"/>
              <a:sym typeface="Open Sans"/>
            </a:endParaRPr>
          </a:p>
        </p:txBody>
      </p:sp>
      <p:sp>
        <p:nvSpPr>
          <p:cNvPr id="356" name="Google Shape;356;p56"/>
          <p:cNvSpPr txBox="1"/>
          <p:nvPr/>
        </p:nvSpPr>
        <p:spPr>
          <a:xfrm>
            <a:off x="3345450" y="1885225"/>
            <a:ext cx="62769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endParaRPr>
              <a:latin typeface="Open Sans"/>
              <a:ea typeface="Open Sans"/>
              <a:cs typeface="Open Sans"/>
              <a:sym typeface="Open Sans"/>
            </a:endParaRPr>
          </a:p>
        </p:txBody>
      </p:sp>
      <p:sp>
        <p:nvSpPr>
          <p:cNvPr id="357" name="Google Shape;357;p56"/>
          <p:cNvSpPr txBox="1"/>
          <p:nvPr/>
        </p:nvSpPr>
        <p:spPr>
          <a:xfrm>
            <a:off x="-1798050" y="1111525"/>
            <a:ext cx="17544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 name="Google Shape;362;p57"/>
          <p:cNvSpPr>
            <a:spLocks noGrp="1" noEditPoints="1"/>
          </p:cNvSpPr>
          <p:nvPr>
            <p:ph type="body" idx="1"/>
          </p:nvPr>
        </p:nvSpPr>
        <p:spPr>
          <a:xfrm>
            <a:off x="311700" y="411525"/>
            <a:ext cx="8520600" cy="3354000"/>
          </a:xfrm>
          <a:prstGeom prst="rect">
            <a:avLst/>
          </a:prstGeom>
        </p:spPr>
        <p:txBody>
          <a:bodyPr wrap="square" lIns="91425" tIns="91425" rIns="91425" bIns="91425" anchor="t">
            <a:normAutofit/>
          </a:bodyPr>
          <a:lstStyle/>
          <a:p>
            <a:pPr marL="0" indent="0" algn="l" rtl="0">
              <a:spcBef>
                <a:spcPts val="0"/>
              </a:spcBef>
              <a:spcAft>
                <a:spcPts val="0"/>
              </a:spcAft>
              <a:buNone/>
            </a:pPr>
            <a:r>
              <a:rPr lang="en" u="sng">
                <a:latin typeface="Times New Roman"/>
                <a:ea typeface="Times New Roman"/>
                <a:cs typeface="Times New Roman"/>
                <a:sym typeface="Times New Roman"/>
              </a:rPr>
              <a:t>3. AI VIRTUAL PAINTER</a:t>
            </a:r>
            <a:endParaRPr u="sng">
              <a:latin typeface="Times New Roman"/>
              <a:ea typeface="Times New Roman"/>
              <a:cs typeface="Times New Roman"/>
              <a:sym typeface="Times New Roman"/>
            </a:endParaRPr>
          </a:p>
          <a:p>
            <a:pPr marL="0" indent="0" algn="l" rtl="0">
              <a:lnSpc>
                <a:spcPct val="150000"/>
              </a:lnSpc>
              <a:spcBef>
                <a:spcPts val="1200"/>
              </a:spcBef>
              <a:spcAft>
                <a:spcPts val="0"/>
              </a:spcAft>
              <a:buNone/>
            </a:pPr>
            <a:r>
              <a:rPr lang="en">
                <a:latin typeface="Times New Roman"/>
                <a:ea typeface="Times New Roman"/>
                <a:cs typeface="Times New Roman"/>
                <a:sym typeface="Times New Roman"/>
              </a:rPr>
              <a:t> • To ensure that, the interface is very simple and easily understandable by the user.</a:t>
            </a:r>
            <a:endParaRPr>
              <a:latin typeface="Times New Roman"/>
              <a:ea typeface="Times New Roman"/>
              <a:cs typeface="Times New Roman"/>
              <a:sym typeface="Times New Roman"/>
            </a:endParaRPr>
          </a:p>
          <a:p>
            <a:pPr marL="0" indent="0" algn="l" rtl="0">
              <a:lnSpc>
                <a:spcPct val="150000"/>
              </a:lnSpc>
              <a:spcBef>
                <a:spcPts val="1200"/>
              </a:spcBef>
              <a:spcAft>
                <a:spcPts val="0"/>
              </a:spcAft>
              <a:buNone/>
            </a:pPr>
            <a:r>
              <a:rPr lang="en">
                <a:latin typeface="Times New Roman"/>
                <a:ea typeface="Times New Roman"/>
                <a:cs typeface="Times New Roman"/>
                <a:sym typeface="Times New Roman"/>
              </a:rPr>
              <a:t> • The user should be able to draw what he wishes to draw without any interruptions. </a:t>
            </a:r>
            <a:endParaRPr>
              <a:latin typeface="Times New Roman"/>
              <a:ea typeface="Times New Roman"/>
              <a:cs typeface="Times New Roman"/>
              <a:sym typeface="Times New Roman"/>
            </a:endParaRPr>
          </a:p>
          <a:p>
            <a:pPr marL="0" indent="0" algn="l" rtl="0">
              <a:lnSpc>
                <a:spcPct val="150000"/>
              </a:lnSpc>
              <a:spcBef>
                <a:spcPts val="1200"/>
              </a:spcBef>
              <a:spcAft>
                <a:spcPts val="0"/>
              </a:spcAft>
              <a:buNone/>
            </a:pPr>
            <a:r>
              <a:rPr lang="en">
                <a:latin typeface="Times New Roman"/>
                <a:ea typeface="Times New Roman"/>
                <a:cs typeface="Times New Roman"/>
                <a:sym typeface="Times New Roman"/>
              </a:rPr>
              <a:t> • In future, this is useful for making kids to learn drawing in schools in an interactive way</a:t>
            </a:r>
            <a:r>
              <a:rPr lang="en-IN">
                <a:latin typeface="Times New Roman"/>
                <a:ea typeface="Times New Roman"/>
                <a:cs typeface="Times New Roman"/>
                <a:sym typeface="Times New Roman"/>
              </a:rPr>
              <a:t>.</a:t>
            </a:r>
            <a:endParaRPr>
              <a:latin typeface="Times New Roman"/>
              <a:ea typeface="Times New Roman"/>
              <a:cs typeface="Times New Roman"/>
              <a:sym typeface="Times New Roman"/>
            </a:endParaRPr>
          </a:p>
          <a:p>
            <a:pPr marL="0" indent="0" algn="l" rtl="0">
              <a:lnSpc>
                <a:spcPct val="150000"/>
              </a:lnSpc>
              <a:spcBef>
                <a:spcPts val="1200"/>
              </a:spcBef>
              <a:spcAft>
                <a:spcPts val="0"/>
              </a:spcAft>
              <a:buNone/>
            </a:pPr>
            <a:r>
              <a:rPr lang="en">
                <a:latin typeface="Times New Roman"/>
                <a:ea typeface="Times New Roman"/>
                <a:cs typeface="Times New Roman"/>
                <a:sym typeface="Times New Roman"/>
              </a:rPr>
              <a:t>.• Teacher in school will be able to teach student in more interactive and exciting manner.</a:t>
            </a:r>
            <a:endParaRPr>
              <a:latin typeface="Times New Roman"/>
              <a:ea typeface="Times New Roman"/>
              <a:cs typeface="Times New Roman"/>
              <a:sym typeface="Times New Roman"/>
            </a:endParaRPr>
          </a:p>
          <a:p>
            <a:pPr marL="0" indent="0" algn="l" rtl="0">
              <a:lnSpc>
                <a:spcPct val="150000"/>
              </a:lnSpc>
              <a:spcBef>
                <a:spcPts val="1200"/>
              </a:spcBef>
              <a:spcAft>
                <a:spcPts val="1200"/>
              </a:spcAft>
              <a:buNone/>
            </a:p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409572" y="-110515"/>
            <a:ext cx="8520600" cy="831300"/>
          </a:xfrm>
          <a:prstGeom prst="rect">
            <a:avLst/>
          </a:prstGeom>
        </p:spPr>
        <p:txBody>
          <a:bodyPr/>
          <a:lstStyle/>
          <a:p>
            <a:r>
              <a:rPr lang="en-IN" sz="1800" u="sng">
                <a:latin typeface="Times New Roman"/>
                <a:ea typeface="Times New Roman"/>
                <a:cs typeface="Times New Roman"/>
              </a:rPr>
              <a:t>4. AI VIRTUAL CALCULATOR </a:t>
            </a:r>
            <a:endParaRPr sz="1800" u="sng">
              <a:latin typeface="Times New Roman"/>
              <a:ea typeface="Times New Roman"/>
              <a:cs typeface="Times New Roman"/>
            </a:endParaRPr>
          </a:p>
        </p:txBody>
      </p:sp>
      <p:sp>
        <p:nvSpPr>
          <p:cNvPr id="3" name="Text Placeholder 2"/>
          <p:cNvSpPr>
            <a:spLocks noGrp="1" noEditPoints="1"/>
          </p:cNvSpPr>
          <p:nvPr>
            <p:ph type="body" idx="1"/>
          </p:nvPr>
        </p:nvSpPr>
        <p:spPr>
          <a:prstGeom prst="rect">
            <a:avLst/>
          </a:prstGeom>
        </p:spPr>
        <p:txBody>
          <a:bodyPr/>
          <a:lstStyle/>
          <a:p>
            <a:pPr marL="114300" indent="0">
              <a:buNone/>
            </a:pPr>
            <a:r>
              <a:rPr lang="en">
                <a:latin typeface="Times New Roman"/>
                <a:ea typeface="Times New Roman"/>
                <a:cs typeface="Times New Roman"/>
                <a:sym typeface="Times New Roman"/>
              </a:rPr>
              <a:t>For the future work, </a:t>
            </a:r>
            <a:r>
              <a:rPr lang="en-IN">
                <a:latin typeface="Times New Roman"/>
                <a:ea typeface="Times New Roman"/>
                <a:cs typeface="Times New Roman"/>
                <a:sym typeface="Times New Roman"/>
              </a:rPr>
              <a:t>touch</a:t>
            </a:r>
            <a:r>
              <a:rPr lang="en">
                <a:latin typeface="Times New Roman"/>
                <a:ea typeface="Times New Roman"/>
                <a:cs typeface="Times New Roman"/>
                <a:sym typeface="Times New Roman"/>
              </a:rPr>
              <a:t> </a:t>
            </a:r>
            <a:r>
              <a:rPr lang="en-IN">
                <a:latin typeface="Times New Roman"/>
                <a:ea typeface="Times New Roman"/>
                <a:cs typeface="Times New Roman"/>
                <a:sym typeface="Times New Roman"/>
              </a:rPr>
              <a:t>numbers and operators</a:t>
            </a:r>
            <a:r>
              <a:rPr lang="en">
                <a:latin typeface="Times New Roman"/>
                <a:ea typeface="Times New Roman"/>
                <a:cs typeface="Times New Roman"/>
                <a:sym typeface="Times New Roman"/>
              </a:rPr>
              <a:t> which detect the gestures in air view can also be implemented. This would improve the results when the typing speed is quick. </a:t>
            </a:r>
            <a:r>
              <a:rPr lang="en-IN">
                <a:latin typeface="Times New Roman"/>
                <a:ea typeface="Times New Roman"/>
                <a:cs typeface="Times New Roman"/>
                <a:sym typeface="Times New Roman"/>
              </a:rPr>
              <a:t>It also gives a new and interesting experience in mathematical calculations</a:t>
            </a:r>
            <a:r>
              <a:rPr lang="en">
                <a:latin typeface="Times New Roman"/>
                <a:ea typeface="Times New Roman"/>
                <a:cs typeface="Times New Roman"/>
                <a:sym typeface="Times New Roman"/>
              </a:rPr>
              <a:t>. </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 name="Google Shape;367;p58"/>
          <p:cNvSpPr>
            <a:spLocks noGrp="1" noEditPoints="1"/>
          </p:cNvSpPr>
          <p:nvPr>
            <p:ph type="title"/>
          </p:nvPr>
        </p:nvSpPr>
        <p:spPr>
          <a:xfrm>
            <a:off x="256550" y="-35800"/>
            <a:ext cx="8520600" cy="831300"/>
          </a:xfrm>
          <a:prstGeom prst="rect">
            <a:avLst/>
          </a:prstGeom>
        </p:spPr>
        <p:txBody>
          <a:bodyPr wrap="square" lIns="91425" tIns="91425" rIns="91425" bIns="91425" anchor="b">
            <a:noAutofit/>
          </a:bodyPr>
          <a:lstStyle/>
          <a:p>
            <a:pPr marL="0" indent="0" algn="l" rtl="0">
              <a:spcBef>
                <a:spcPts val="0"/>
              </a:spcBef>
              <a:spcAft>
                <a:spcPts val="0"/>
              </a:spcAft>
              <a:buNone/>
            </a:pPr>
            <a:r>
              <a:rPr lang="en" sz="2600" u="sng">
                <a:latin typeface="Times New Roman"/>
                <a:ea typeface="Times New Roman"/>
                <a:cs typeface="Times New Roman"/>
                <a:sym typeface="Times New Roman"/>
              </a:rPr>
              <a:t>PROJECT PLAN</a:t>
            </a:r>
            <a:endParaRPr sz="2600" u="sng">
              <a:latin typeface="Times New Roman"/>
              <a:ea typeface="Times New Roman"/>
              <a:cs typeface="Times New Roman"/>
              <a:sym typeface="Times New Roman"/>
            </a:endParaRPr>
          </a:p>
        </p:txBody>
      </p:sp>
      <p:graphicFrame>
        <p:nvGraphicFramePr>
          <p:cNvPr id="368" name="Google Shape;368;p58"/>
          <p:cNvGraphicFramePr/>
          <p:nvPr/>
        </p:nvGraphicFramePr>
        <p:xfrm>
          <a:off x="642338" y="1295215"/>
          <a:ext cx="7859325" cy="3212848"/>
        </p:xfrm>
        <a:graphic>
          <a:graphicData uri="http://schemas.openxmlformats.org/drawingml/2006/table">
            <a:tbl>
              <a:tblPr>
                <a:noFill/>
                <a:tableStyleId>{7379A96F-ACD5-4BC9-8355-1C04069D4720}</a:tableStyleId>
              </a:tblPr>
              <a:tblGrid>
                <a:gridCol w="1316325"/>
                <a:gridCol w="1308600"/>
                <a:gridCol w="1308600"/>
                <a:gridCol w="1308600"/>
                <a:gridCol w="1308600"/>
                <a:gridCol w="1308600"/>
              </a:tblGrid>
              <a:tr h="537475">
                <a:tc>
                  <a:txBody>
                    <a:bodyPr lIns="91425" tIns="91425" rIns="91425" bIns="91425"/>
                    <a:lstStyle/>
                    <a:p>
                      <a:pPr marL="0" indent="0" algn="l" rtl="0">
                        <a:spcBef>
                          <a:spcPts val="0"/>
                        </a:spcBef>
                        <a:spcAft>
                          <a:spcPts val="0"/>
                        </a:spcAft>
                        <a:buNone/>
                      </a:pPr>
                      <a:r>
                        <a:rPr lang="en" b="1">
                          <a:latin typeface="Times New Roman"/>
                          <a:ea typeface="Times New Roman"/>
                          <a:cs typeface="Times New Roman"/>
                          <a:sym typeface="Times New Roman"/>
                        </a:rPr>
                        <a:t>  User story</a:t>
                      </a:r>
                      <a:endParaRPr b="1">
                        <a:latin typeface="Times New Roman"/>
                        <a:ea typeface="Times New Roman"/>
                        <a:cs typeface="Times New Roman"/>
                        <a:sym typeface="Times New Roman"/>
                      </a:endParaRPr>
                    </a:p>
                    <a:p>
                      <a:pPr marL="0" indent="0" algn="l" rtl="0">
                        <a:spcBef>
                          <a:spcPts val="0"/>
                        </a:spcBef>
                        <a:spcAft>
                          <a:spcPts val="0"/>
                        </a:spcAft>
                        <a:buNone/>
                      </a:pPr>
                      <a:r>
                        <a:rPr lang="en" b="1">
                          <a:latin typeface="Times New Roman"/>
                          <a:ea typeface="Times New Roman"/>
                          <a:cs typeface="Times New Roman"/>
                          <a:sym typeface="Times New Roman"/>
                        </a:rPr>
                        <a:t>       ID</a:t>
                      </a:r>
                      <a:endParaRPr b="1">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b="1">
                          <a:latin typeface="Times New Roman"/>
                          <a:ea typeface="Times New Roman"/>
                          <a:cs typeface="Times New Roman"/>
                          <a:sym typeface="Times New Roman"/>
                        </a:rPr>
                        <a:t> Task Name</a:t>
                      </a:r>
                      <a:endParaRPr b="1">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b="1">
                          <a:latin typeface="Times New Roman"/>
                          <a:ea typeface="Times New Roman"/>
                          <a:cs typeface="Times New Roman"/>
                          <a:sym typeface="Times New Roman"/>
                        </a:rPr>
                        <a:t>  Start Date</a:t>
                      </a:r>
                      <a:endParaRPr b="1">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b="1">
                          <a:latin typeface="Times New Roman"/>
                          <a:ea typeface="Times New Roman"/>
                          <a:cs typeface="Times New Roman"/>
                          <a:sym typeface="Times New Roman"/>
                        </a:rPr>
                        <a:t>  End Date</a:t>
                      </a:r>
                      <a:endParaRPr b="1">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b="1">
                          <a:latin typeface="Times New Roman"/>
                          <a:ea typeface="Times New Roman"/>
                          <a:cs typeface="Times New Roman"/>
                          <a:sym typeface="Times New Roman"/>
                        </a:rPr>
                        <a:t>    Days</a:t>
                      </a:r>
                      <a:endParaRPr b="1">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b="1">
                          <a:latin typeface="Times New Roman"/>
                          <a:ea typeface="Times New Roman"/>
                          <a:cs typeface="Times New Roman"/>
                          <a:sym typeface="Times New Roman"/>
                        </a:rPr>
                        <a:t>    Status</a:t>
                      </a:r>
                      <a:endParaRPr b="1">
                        <a:latin typeface="Times New Roman"/>
                        <a:ea typeface="Times New Roman"/>
                        <a:cs typeface="Times New Roman"/>
                        <a:sym typeface="Times New Roman"/>
                      </a:endParaRPr>
                    </a:p>
                  </a:txBody>
                  <a:tcPr marL="91425" marR="91425" marT="91425" marB="91425"/>
                </a:tc>
              </a:tr>
              <a:tr h="603593">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        1</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Sprint 1</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IN">
                          <a:latin typeface="Times New Roman"/>
                          <a:ea typeface="Times New Roman"/>
                          <a:cs typeface="Times New Roman"/>
                          <a:sym typeface="Times New Roman"/>
                        </a:rPr>
                        <a:t>20</a:t>
                      </a:r>
                      <a:r>
                        <a:rPr lang="en">
                          <a:latin typeface="Times New Roman"/>
                          <a:ea typeface="Times New Roman"/>
                          <a:cs typeface="Times New Roman"/>
                          <a:sym typeface="Times New Roman"/>
                        </a:rPr>
                        <a:t>/04/2022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IN">
                          <a:latin typeface="Times New Roman"/>
                          <a:ea typeface="Times New Roman"/>
                          <a:cs typeface="Times New Roman"/>
                          <a:sym typeface="Times New Roman"/>
                        </a:rPr>
                        <a:t>05</a:t>
                      </a:r>
                      <a:r>
                        <a:rPr lang="en">
                          <a:latin typeface="Times New Roman"/>
                          <a:ea typeface="Times New Roman"/>
                          <a:cs typeface="Times New Roman"/>
                          <a:sym typeface="Times New Roman"/>
                        </a:rPr>
                        <a:t>/0</a:t>
                      </a:r>
                      <a:r>
                        <a:rPr lang="en-IN">
                          <a:latin typeface="Times New Roman"/>
                          <a:ea typeface="Times New Roman"/>
                          <a:cs typeface="Times New Roman"/>
                          <a:sym typeface="Times New Roman"/>
                        </a:rPr>
                        <a:t>5</a:t>
                      </a:r>
                      <a:r>
                        <a:rPr lang="en">
                          <a:latin typeface="Times New Roman"/>
                          <a:ea typeface="Times New Roman"/>
                          <a:cs typeface="Times New Roman"/>
                          <a:sym typeface="Times New Roman"/>
                        </a:rPr>
                        <a:t>/2022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        </a:t>
                      </a:r>
                      <a:r>
                        <a:rPr lang="en-IN">
                          <a:latin typeface="Times New Roman"/>
                          <a:ea typeface="Times New Roman"/>
                          <a:cs typeface="Times New Roman"/>
                          <a:sym typeface="Times New Roman"/>
                        </a:rPr>
                        <a:t>12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Completed</a:t>
                      </a:r>
                      <a:endParaRPr>
                        <a:latin typeface="Times New Roman"/>
                        <a:ea typeface="Times New Roman"/>
                        <a:cs typeface="Times New Roman"/>
                        <a:sym typeface="Times New Roman"/>
                      </a:endParaRPr>
                    </a:p>
                  </a:txBody>
                  <a:tcPr marL="91425" marR="91425" marT="91425" marB="91425"/>
                </a:tc>
              </a:tr>
              <a:tr h="629174">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        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Sprint 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IN">
                          <a:latin typeface="Times New Roman"/>
                          <a:ea typeface="Times New Roman"/>
                          <a:cs typeface="Times New Roman"/>
                          <a:sym typeface="Times New Roman"/>
                        </a:rPr>
                        <a:t>12</a:t>
                      </a:r>
                      <a:r>
                        <a:rPr lang="en">
                          <a:latin typeface="Times New Roman"/>
                          <a:ea typeface="Times New Roman"/>
                          <a:cs typeface="Times New Roman"/>
                          <a:sym typeface="Times New Roman"/>
                        </a:rPr>
                        <a:t>/0</a:t>
                      </a:r>
                      <a:r>
                        <a:rPr lang="en-IN">
                          <a:latin typeface="Times New Roman"/>
                          <a:ea typeface="Times New Roman"/>
                          <a:cs typeface="Times New Roman"/>
                          <a:sym typeface="Times New Roman"/>
                        </a:rPr>
                        <a:t>5</a:t>
                      </a:r>
                      <a:r>
                        <a:rPr lang="en">
                          <a:latin typeface="Times New Roman"/>
                          <a:ea typeface="Times New Roman"/>
                          <a:cs typeface="Times New Roman"/>
                          <a:sym typeface="Times New Roman"/>
                        </a:rPr>
                        <a:t>/2022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IN">
                          <a:latin typeface="Times New Roman"/>
                          <a:ea typeface="Times New Roman"/>
                          <a:cs typeface="Times New Roman"/>
                          <a:sym typeface="Times New Roman"/>
                        </a:rPr>
                        <a:t>21</a:t>
                      </a:r>
                      <a:r>
                        <a:rPr lang="en">
                          <a:latin typeface="Times New Roman"/>
                          <a:ea typeface="Times New Roman"/>
                          <a:cs typeface="Times New Roman"/>
                          <a:sym typeface="Times New Roman"/>
                        </a:rPr>
                        <a:t>/05/2022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        14</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solidFill>
                            <a:schemeClr val="dk1"/>
                          </a:solidFill>
                          <a:latin typeface="Times New Roman"/>
                          <a:ea typeface="Times New Roman"/>
                          <a:cs typeface="Times New Roman"/>
                          <a:sym typeface="Times New Roman"/>
                        </a:rPr>
                        <a:t>Completed</a:t>
                      </a:r>
                      <a:endParaRPr>
                        <a:latin typeface="Times New Roman"/>
                        <a:ea typeface="Times New Roman"/>
                        <a:cs typeface="Times New Roman"/>
                        <a:sym typeface="Times New Roman"/>
                      </a:endParaRPr>
                    </a:p>
                  </a:txBody>
                  <a:tcPr marL="91425" marR="91425" marT="91425" marB="91425"/>
                </a:tc>
              </a:tr>
              <a:tr h="629174">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        3</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Sprint 3</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IN">
                          <a:latin typeface="Times New Roman"/>
                          <a:ea typeface="Times New Roman"/>
                          <a:cs typeface="Times New Roman"/>
                          <a:sym typeface="Times New Roman"/>
                        </a:rPr>
                        <a:t>28</a:t>
                      </a:r>
                      <a:r>
                        <a:rPr lang="en">
                          <a:latin typeface="Times New Roman"/>
                          <a:ea typeface="Times New Roman"/>
                          <a:cs typeface="Times New Roman"/>
                          <a:sym typeface="Times New Roman"/>
                        </a:rPr>
                        <a:t>/05/2022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IN">
                          <a:latin typeface="Times New Roman"/>
                          <a:ea typeface="Times New Roman"/>
                          <a:cs typeface="Times New Roman"/>
                          <a:sym typeface="Times New Roman"/>
                        </a:rPr>
                        <a:t>11</a:t>
                      </a:r>
                      <a:r>
                        <a:rPr lang="en">
                          <a:latin typeface="Times New Roman"/>
                          <a:ea typeface="Times New Roman"/>
                          <a:cs typeface="Times New Roman"/>
                          <a:sym typeface="Times New Roman"/>
                        </a:rPr>
                        <a:t>/06/2022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         7</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solidFill>
                            <a:schemeClr val="dk1"/>
                          </a:solidFill>
                          <a:latin typeface="Times New Roman"/>
                          <a:ea typeface="Times New Roman"/>
                          <a:cs typeface="Times New Roman"/>
                          <a:sym typeface="Times New Roman"/>
                        </a:rPr>
                        <a:t>Completed</a:t>
                      </a:r>
                      <a:endParaRPr>
                        <a:latin typeface="Times New Roman"/>
                        <a:ea typeface="Times New Roman"/>
                        <a:cs typeface="Times New Roman"/>
                        <a:sym typeface="Times New Roman"/>
                      </a:endParaRPr>
                    </a:p>
                  </a:txBody>
                  <a:tcPr marL="91425" marR="91425" marT="91425" marB="91425"/>
                </a:tc>
              </a:tr>
              <a:tr h="619417">
                <a:tc>
                  <a:txBody>
                    <a:bodyPr lIns="91425" tIns="91425" rIns="91425" bIns="91425"/>
                    <a:lstStyle/>
                    <a:p>
                      <a:pPr marL="0" indent="0" algn="l" rtl="0">
                        <a:spcBef>
                          <a:spcPts val="0"/>
                        </a:spcBef>
                        <a:spcAft>
                          <a:spcPts val="0"/>
                        </a:spcAft>
                        <a:buNone/>
                      </a:pPr>
                      <a:r>
                        <a:rPr lang="en-IN">
                          <a:latin typeface="Times New Roman"/>
                          <a:ea typeface="Times New Roman"/>
                          <a:cs typeface="Times New Roman"/>
                          <a:sym typeface="Times New Roman"/>
                        </a:rPr>
                        <a:t>        4</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IN">
                          <a:latin typeface="Times New Roman"/>
                          <a:ea typeface="Times New Roman"/>
                          <a:cs typeface="Times New Roman"/>
                          <a:sym typeface="Times New Roman"/>
                        </a:rPr>
                        <a:t>Sprint 4</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IN">
                          <a:latin typeface="Times New Roman"/>
                          <a:ea typeface="Times New Roman"/>
                          <a:cs typeface="Times New Roman"/>
                          <a:sym typeface="Times New Roman"/>
                        </a:rPr>
                        <a:t>18/06/2022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IN">
                          <a:latin typeface="Times New Roman"/>
                          <a:ea typeface="Times New Roman"/>
                          <a:cs typeface="Times New Roman"/>
                          <a:sym typeface="Times New Roman"/>
                        </a:rPr>
                        <a:t>25/06/2022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IN">
                          <a:latin typeface="Times New Roman"/>
                          <a:ea typeface="Times New Roman"/>
                          <a:cs typeface="Times New Roman"/>
                          <a:sym typeface="Times New Roman"/>
                        </a:rPr>
                        <a:t>         5</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IN">
                          <a:latin typeface="Times New Roman"/>
                          <a:ea typeface="Times New Roman"/>
                          <a:cs typeface="Times New Roman"/>
                          <a:sym typeface="Times New Roman"/>
                        </a:rPr>
                        <a:t>Completed</a:t>
                      </a:r>
                      <a:endParaRPr>
                        <a:latin typeface="Times New Roman"/>
                        <a:ea typeface="Times New Roman"/>
                        <a:cs typeface="Times New Roman"/>
                        <a:sym typeface="Times New Roman"/>
                      </a:endParaRPr>
                    </a:p>
                  </a:txBody>
                  <a:tcPr marL="91425" marR="91425" marT="91425" marB="91425"/>
                </a:tc>
              </a:tr>
            </a:tbl>
          </a:graphicData>
        </a:graphic>
      </p:graphicFrame>
      <p:sp>
        <p:nvSpPr>
          <p:cNvPr id="369" name="Google Shape;369;p58"/>
          <p:cNvSpPr txBox="1"/>
          <p:nvPr/>
        </p:nvSpPr>
        <p:spPr>
          <a:xfrm>
            <a:off x="1688900" y="4577325"/>
            <a:ext cx="26199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endParaRPr>
              <a:latin typeface="Open Sans"/>
              <a:ea typeface="Open Sans"/>
              <a:cs typeface="Open Sans"/>
              <a:sym typeface="Open Sans"/>
            </a:endParaRPr>
          </a:p>
        </p:txBody>
      </p:sp>
      <p:sp>
        <p:nvSpPr>
          <p:cNvPr id="370" name="Google Shape;370;p58"/>
          <p:cNvSpPr txBox="1"/>
          <p:nvPr/>
        </p:nvSpPr>
        <p:spPr>
          <a:xfrm>
            <a:off x="915375" y="4021075"/>
            <a:ext cx="40428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Google Shape;85;p17"/>
          <p:cNvSpPr>
            <a:spLocks noGrp="1" noEditPoints="1"/>
          </p:cNvSpPr>
          <p:nvPr>
            <p:ph type="body" idx="1"/>
          </p:nvPr>
        </p:nvSpPr>
        <p:spPr>
          <a:xfrm>
            <a:off x="152400" y="932275"/>
            <a:ext cx="8991600" cy="3832500"/>
          </a:xfrm>
          <a:prstGeom prst="rect">
            <a:avLst/>
          </a:prstGeom>
        </p:spPr>
        <p:txBody>
          <a:bodyPr wrap="square" lIns="91425" tIns="91425" rIns="91425" bIns="91425" anchor="t">
            <a:normAutofit/>
          </a:bodyPr>
          <a:lstStyle/>
          <a:p>
            <a:pPr marL="0" indent="0" algn="l" rtl="0">
              <a:spcBef>
                <a:spcPts val="0"/>
              </a:spcBef>
              <a:spcAft>
                <a:spcPts val="0"/>
              </a:spcAft>
              <a:buNone/>
            </a:pPr>
            <a:r>
              <a:rPr lang="en">
                <a:latin typeface="Times New Roman"/>
                <a:ea typeface="Times New Roman"/>
                <a:cs typeface="Times New Roman"/>
                <a:sym typeface="Times New Roman"/>
              </a:rPr>
              <a:t>Using our system, users can control a virtual keyboard using their finger movements and finger tips. Further, users can communicate with people who are viewing the screen, the user selects an alphabet with their fingertip and can move the keyboard with the help of hand gesture.</a:t>
            </a:r>
            <a:endParaRPr>
              <a:latin typeface="Times New Roman"/>
              <a:ea typeface="Times New Roman"/>
              <a:cs typeface="Times New Roman"/>
              <a:sym typeface="Times New Roman"/>
            </a:endParaRPr>
          </a:p>
          <a:p>
            <a:pPr marL="0" indent="0" algn="l" rtl="0">
              <a:spcBef>
                <a:spcPts val="1200"/>
              </a:spcBef>
              <a:spcAft>
                <a:spcPts val="0"/>
              </a:spcAft>
              <a:buClr>
                <a:schemeClr val="dk1"/>
              </a:buClr>
              <a:buSzPts val="1100"/>
              <a:buFont typeface="Arial"/>
              <a:buNone/>
            </a:pPr>
            <a:r>
              <a:rPr lang="en">
                <a:latin typeface="Times New Roman"/>
                <a:ea typeface="Times New Roman"/>
                <a:cs typeface="Times New Roman"/>
                <a:sym typeface="Times New Roman"/>
              </a:rPr>
              <a:t>This describes the way of implementing a virtual keyboard without any additional hardware but by using the webcam available in the system. The webcam simply captures the consecutive frames and compares them to recognize it as a click if there is a difference in the contour. </a:t>
            </a:r>
          </a:p>
          <a:p>
            <a:pPr marL="0" indent="0" algn="l" rtl="0">
              <a:spcBef>
                <a:spcPts val="1200"/>
              </a:spcBef>
              <a:spcAft>
                <a:spcPts val="0"/>
              </a:spcAft>
              <a:buNone/>
            </a:pPr>
            <a:r>
              <a:rPr lang="en">
                <a:latin typeface="Times New Roman"/>
                <a:ea typeface="Times New Roman"/>
                <a:cs typeface="Times New Roman"/>
                <a:sym typeface="Times New Roman"/>
              </a:rPr>
              <a:t>Various on-screen virtual keyboards are available but it is difficult to accommodate a full-sized keyboard on the screen as it creates hindrance to see the documents being typed. </a:t>
            </a:r>
            <a:endParaRPr>
              <a:latin typeface="Times New Roman"/>
              <a:ea typeface="Times New Roman"/>
              <a:cs typeface="Times New Roman"/>
              <a:sym typeface="Times New Roman"/>
            </a:endParaRPr>
          </a:p>
          <a:p>
            <a:pPr marL="0" indent="0" algn="l" rtl="0">
              <a:spcBef>
                <a:spcPts val="1200"/>
              </a:spcBef>
              <a:spcAft>
                <a:spcPts val="1200"/>
              </a:spcAft>
              <a:buNone/>
            </a:pPr>
            <a:endParaRPr>
              <a:latin typeface="Times New Roman"/>
              <a:ea typeface="Times New Roman"/>
              <a:cs typeface="Times New Roman"/>
              <a:sym typeface="Times New Roman"/>
            </a:endParaRPr>
          </a:p>
        </p:txBody>
      </p:sp>
      <p:sp>
        <p:nvSpPr>
          <p:cNvPr id="86" name="Google Shape;86;p17"/>
          <p:cNvSpPr>
            <a:spLocks noGrp="1" noEditPoints="1"/>
          </p:cNvSpPr>
          <p:nvPr>
            <p:ph type="title"/>
          </p:nvPr>
        </p:nvSpPr>
        <p:spPr>
          <a:xfrm>
            <a:off x="204700" y="0"/>
            <a:ext cx="8520600" cy="622800"/>
          </a:xfrm>
          <a:prstGeom prst="rect">
            <a:avLst/>
          </a:prstGeom>
        </p:spPr>
        <p:txBody>
          <a:bodyPr wrap="square" lIns="91425" tIns="91425" rIns="91425" bIns="91425" anchor="b">
            <a:normAutofit/>
          </a:bodyPr>
          <a:lstStyle/>
          <a:p>
            <a:pPr marL="0" indent="0" algn="l" rtl="0">
              <a:spcBef>
                <a:spcPts val="0"/>
              </a:spcBef>
              <a:spcAft>
                <a:spcPts val="0"/>
              </a:spcAft>
              <a:buNone/>
            </a:pPr>
            <a:r>
              <a:rPr lang="en" sz="2100" b="1" u="sng">
                <a:latin typeface="Times New Roman"/>
                <a:ea typeface="Times New Roman"/>
                <a:cs typeface="Times New Roman"/>
                <a:sym typeface="Times New Roman"/>
              </a:rPr>
              <a:t>AI VIRTUAL KEYBOARD</a:t>
            </a:r>
            <a:endParaRPr sz="2100" b="1" u="sng">
              <a:latin typeface="Times New Roman"/>
              <a:ea typeface="Times New Roman"/>
              <a:cs typeface="Times New Roman"/>
              <a:sym typeface="Times New Roman"/>
            </a:endParaRPr>
          </a:p>
        </p:txBody>
      </p:sp>
      <p:sp>
        <p:nvSpPr>
          <p:cNvPr id="87" name="Google Shape;87;p17"/>
          <p:cNvSpPr txBox="1"/>
          <p:nvPr/>
        </p:nvSpPr>
        <p:spPr>
          <a:xfrm>
            <a:off x="958950" y="4097375"/>
            <a:ext cx="36615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 name="Google Shape;375;p59"/>
          <p:cNvSpPr>
            <a:spLocks noGrp="1" noEditPoints="1"/>
          </p:cNvSpPr>
          <p:nvPr>
            <p:ph type="title"/>
          </p:nvPr>
        </p:nvSpPr>
        <p:spPr>
          <a:xfrm>
            <a:off x="140650" y="-93700"/>
            <a:ext cx="8520600" cy="831300"/>
          </a:xfrm>
          <a:prstGeom prst="rect">
            <a:avLst/>
          </a:prstGeom>
        </p:spPr>
        <p:txBody>
          <a:bodyPr wrap="square" lIns="91425" tIns="91425" rIns="91425" bIns="91425" anchor="b">
            <a:normAutofit/>
          </a:bodyPr>
          <a:lstStyle/>
          <a:p>
            <a:pPr marL="0" indent="0" algn="l" rtl="0">
              <a:spcBef>
                <a:spcPts val="0"/>
              </a:spcBef>
              <a:spcAft>
                <a:spcPts val="0"/>
              </a:spcAft>
              <a:buNone/>
            </a:pPr>
            <a:r>
              <a:rPr lang="en" sz="2600" u="sng">
                <a:latin typeface="Times New Roman"/>
                <a:ea typeface="Times New Roman"/>
                <a:cs typeface="Times New Roman"/>
                <a:sym typeface="Times New Roman"/>
              </a:rPr>
              <a:t>PRODUCT BACKLOG</a:t>
            </a:r>
            <a:endParaRPr sz="2600" u="sng">
              <a:latin typeface="Times New Roman"/>
              <a:ea typeface="Times New Roman"/>
              <a:cs typeface="Times New Roman"/>
              <a:sym typeface="Times New Roman"/>
            </a:endParaRPr>
          </a:p>
        </p:txBody>
      </p:sp>
      <p:graphicFrame>
        <p:nvGraphicFramePr>
          <p:cNvPr id="376" name="Google Shape;376;p59"/>
          <p:cNvGraphicFramePr/>
          <p:nvPr/>
        </p:nvGraphicFramePr>
        <p:xfrm>
          <a:off x="819144" y="1260096"/>
          <a:ext cx="8324856" cy="5303370"/>
        </p:xfrm>
        <a:graphic>
          <a:graphicData uri="http://schemas.openxmlformats.org/drawingml/2006/table">
            <a:tbl>
              <a:tblPr>
                <a:noFill/>
                <a:tableStyleId>{7379A96F-ACD5-4BC9-8355-1C04069D4720}</a:tableStyleId>
              </a:tblPr>
              <a:tblGrid>
                <a:gridCol w="1194013"/>
                <a:gridCol w="1188485"/>
                <a:gridCol w="1188485"/>
                <a:gridCol w="1188485"/>
                <a:gridCol w="1188485"/>
                <a:gridCol w="1188485"/>
                <a:gridCol w="1188418"/>
              </a:tblGrid>
              <a:tr h="1772844">
                <a:tc>
                  <a:txBody>
                    <a:bodyPr lIns="91425" tIns="91425" rIns="91425" bIns="91425"/>
                    <a:lstStyle/>
                    <a:p>
                      <a:pPr marL="0" indent="0" algn="l" rtl="0">
                        <a:spcBef>
                          <a:spcPts val="0"/>
                        </a:spcBef>
                        <a:spcAft>
                          <a:spcPts val="0"/>
                        </a:spcAft>
                        <a:buNone/>
                      </a:pPr>
                      <a:r>
                        <a:rPr lang="en-IN" b="1">
                          <a:latin typeface="Times New Roman"/>
                          <a:ea typeface="Times New Roman"/>
                          <a:cs typeface="Times New Roman"/>
                          <a:sym typeface="Times New Roman"/>
                        </a:rPr>
                        <a:t>User Story ID</a:t>
                      </a:r>
                      <a:endParaRPr b="1">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b="1">
                          <a:latin typeface="Times New Roman"/>
                          <a:ea typeface="Times New Roman"/>
                          <a:cs typeface="Times New Roman"/>
                          <a:sym typeface="Times New Roman"/>
                        </a:rPr>
                        <a:t>      Priority</a:t>
                      </a:r>
                      <a:endParaRPr b="1">
                        <a:latin typeface="Times New Roman"/>
                        <a:ea typeface="Times New Roman"/>
                        <a:cs typeface="Times New Roman"/>
                        <a:sym typeface="Times New Roman"/>
                      </a:endParaRPr>
                    </a:p>
                    <a:p>
                      <a:pPr marL="0" indent="0" algn="l" rtl="0">
                        <a:spcBef>
                          <a:spcPts val="0"/>
                        </a:spcBef>
                        <a:spcAft>
                          <a:spcPts val="0"/>
                        </a:spcAft>
                        <a:buNone/>
                      </a:pPr>
                      <a:r>
                        <a:rPr lang="en" b="1">
                          <a:latin typeface="Times New Roman"/>
                          <a:ea typeface="Times New Roman"/>
                          <a:cs typeface="Times New Roman"/>
                          <a:sym typeface="Times New Roman"/>
                        </a:rPr>
                        <a:t>&lt;High/Medium/Low&gt;</a:t>
                      </a:r>
                      <a:endParaRPr b="1">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b="1">
                          <a:latin typeface="Times New Roman"/>
                          <a:ea typeface="Times New Roman"/>
                          <a:cs typeface="Times New Roman"/>
                          <a:sym typeface="Times New Roman"/>
                        </a:rPr>
                        <a:t>      </a:t>
                      </a:r>
                      <a:endParaRPr b="1">
                        <a:latin typeface="Times New Roman"/>
                        <a:ea typeface="Times New Roman"/>
                        <a:cs typeface="Times New Roman"/>
                        <a:sym typeface="Times New Roman"/>
                      </a:endParaRPr>
                    </a:p>
                    <a:p>
                      <a:pPr marL="0" indent="0" algn="l" rtl="0">
                        <a:spcBef>
                          <a:spcPts val="0"/>
                        </a:spcBef>
                        <a:spcAft>
                          <a:spcPts val="0"/>
                        </a:spcAft>
                        <a:buNone/>
                      </a:pPr>
                      <a:r>
                        <a:rPr lang="en" b="1">
                          <a:latin typeface="Times New Roman"/>
                          <a:ea typeface="Times New Roman"/>
                          <a:cs typeface="Times New Roman"/>
                          <a:sym typeface="Times New Roman"/>
                        </a:rPr>
                        <a:t>        Size</a:t>
                      </a:r>
                      <a:endParaRPr b="1">
                        <a:latin typeface="Times New Roman"/>
                        <a:ea typeface="Times New Roman"/>
                        <a:cs typeface="Times New Roman"/>
                        <a:sym typeface="Times New Roman"/>
                      </a:endParaRPr>
                    </a:p>
                    <a:p>
                      <a:pPr marL="0" indent="0" algn="l" rtl="0">
                        <a:spcBef>
                          <a:spcPts val="0"/>
                        </a:spcBef>
                        <a:spcAft>
                          <a:spcPts val="0"/>
                        </a:spcAft>
                        <a:buNone/>
                      </a:pPr>
                      <a:r>
                        <a:rPr lang="en" b="1">
                          <a:latin typeface="Times New Roman"/>
                          <a:ea typeface="Times New Roman"/>
                          <a:cs typeface="Times New Roman"/>
                          <a:sym typeface="Times New Roman"/>
                        </a:rPr>
                        <a:t>     (Hours)</a:t>
                      </a:r>
                      <a:endParaRPr b="1">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b="1">
                          <a:latin typeface="Times New Roman"/>
                          <a:ea typeface="Times New Roman"/>
                          <a:cs typeface="Times New Roman"/>
                          <a:sym typeface="Times New Roman"/>
                        </a:rPr>
                        <a:t>      </a:t>
                      </a:r>
                      <a:endParaRPr b="1">
                        <a:latin typeface="Times New Roman"/>
                        <a:ea typeface="Times New Roman"/>
                        <a:cs typeface="Times New Roman"/>
                        <a:sym typeface="Times New Roman"/>
                      </a:endParaRPr>
                    </a:p>
                    <a:p>
                      <a:pPr marL="0" indent="0" algn="l" rtl="0">
                        <a:spcBef>
                          <a:spcPts val="0"/>
                        </a:spcBef>
                        <a:spcAft>
                          <a:spcPts val="0"/>
                        </a:spcAft>
                        <a:buNone/>
                      </a:pPr>
                      <a:r>
                        <a:rPr lang="en" b="1">
                          <a:latin typeface="Times New Roman"/>
                          <a:ea typeface="Times New Roman"/>
                          <a:cs typeface="Times New Roman"/>
                          <a:sym typeface="Times New Roman"/>
                        </a:rPr>
                        <a:t>      Sprint</a:t>
                      </a:r>
                      <a:endParaRPr b="1">
                        <a:latin typeface="Times New Roman"/>
                        <a:ea typeface="Times New Roman"/>
                        <a:cs typeface="Times New Roman"/>
                        <a:sym typeface="Times New Roman"/>
                      </a:endParaRPr>
                    </a:p>
                    <a:p>
                      <a:pPr marL="0" indent="0" algn="l" rtl="0">
                        <a:spcBef>
                          <a:spcPts val="0"/>
                        </a:spcBef>
                        <a:spcAft>
                          <a:spcPts val="0"/>
                        </a:spcAft>
                        <a:buNone/>
                      </a:pPr>
                      <a:r>
                        <a:rPr lang="en" b="1">
                          <a:latin typeface="Times New Roman"/>
                          <a:ea typeface="Times New Roman"/>
                          <a:cs typeface="Times New Roman"/>
                          <a:sym typeface="Times New Roman"/>
                        </a:rPr>
                        <a:t>         &lt;#&gt;</a:t>
                      </a:r>
                      <a:endParaRPr b="1">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b="1">
                          <a:latin typeface="Times New Roman"/>
                          <a:ea typeface="Times New Roman"/>
                          <a:cs typeface="Times New Roman"/>
                          <a:sym typeface="Times New Roman"/>
                        </a:rPr>
                        <a:t>      Status</a:t>
                      </a:r>
                      <a:endParaRPr b="1">
                        <a:latin typeface="Times New Roman"/>
                        <a:ea typeface="Times New Roman"/>
                        <a:cs typeface="Times New Roman"/>
                        <a:sym typeface="Times New Roman"/>
                      </a:endParaRPr>
                    </a:p>
                    <a:p>
                      <a:pPr marL="0" indent="0" algn="l" rtl="0">
                        <a:spcBef>
                          <a:spcPts val="0"/>
                        </a:spcBef>
                        <a:spcAft>
                          <a:spcPts val="0"/>
                        </a:spcAft>
                        <a:buNone/>
                      </a:pPr>
                      <a:r>
                        <a:rPr lang="en" b="1">
                          <a:latin typeface="Times New Roman"/>
                          <a:ea typeface="Times New Roman"/>
                          <a:cs typeface="Times New Roman"/>
                          <a:sym typeface="Times New Roman"/>
                        </a:rPr>
                        <a:t>&lt;Planned/In progress/Completed&gt;</a:t>
                      </a:r>
                      <a:endParaRPr b="1">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endParaRPr b="1">
                        <a:latin typeface="Times New Roman"/>
                        <a:ea typeface="Times New Roman"/>
                        <a:cs typeface="Times New Roman"/>
                        <a:sym typeface="Times New Roman"/>
                      </a:endParaRPr>
                    </a:p>
                    <a:p>
                      <a:pPr marL="0" indent="0" algn="l" rtl="0">
                        <a:spcBef>
                          <a:spcPts val="0"/>
                        </a:spcBef>
                        <a:spcAft>
                          <a:spcPts val="0"/>
                        </a:spcAft>
                        <a:buNone/>
                      </a:pPr>
                      <a:endParaRPr b="1">
                        <a:latin typeface="Times New Roman"/>
                        <a:ea typeface="Times New Roman"/>
                        <a:cs typeface="Times New Roman"/>
                        <a:sym typeface="Times New Roman"/>
                      </a:endParaRPr>
                    </a:p>
                    <a:p>
                      <a:pPr marL="0" indent="0" algn="l" rtl="0">
                        <a:spcBef>
                          <a:spcPts val="0"/>
                        </a:spcBef>
                        <a:spcAft>
                          <a:spcPts val="0"/>
                        </a:spcAft>
                        <a:buNone/>
                      </a:pPr>
                      <a:r>
                        <a:rPr lang="en" b="1">
                          <a:latin typeface="Times New Roman"/>
                          <a:ea typeface="Times New Roman"/>
                          <a:cs typeface="Times New Roman"/>
                          <a:sym typeface="Times New Roman"/>
                        </a:rPr>
                        <a:t>Release Date</a:t>
                      </a:r>
                      <a:endParaRPr b="1">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endParaRPr b="1">
                        <a:latin typeface="Times New Roman"/>
                        <a:ea typeface="Times New Roman"/>
                        <a:cs typeface="Times New Roman"/>
                        <a:sym typeface="Times New Roman"/>
                      </a:endParaRPr>
                    </a:p>
                    <a:p>
                      <a:pPr marL="0" indent="0" algn="l" rtl="0">
                        <a:spcBef>
                          <a:spcPts val="0"/>
                        </a:spcBef>
                        <a:spcAft>
                          <a:spcPts val="0"/>
                        </a:spcAft>
                        <a:buNone/>
                      </a:pPr>
                      <a:endParaRPr b="1">
                        <a:latin typeface="Times New Roman"/>
                        <a:ea typeface="Times New Roman"/>
                        <a:cs typeface="Times New Roman"/>
                        <a:sym typeface="Times New Roman"/>
                      </a:endParaRPr>
                    </a:p>
                    <a:p>
                      <a:pPr marL="0" indent="0" algn="l" rtl="0">
                        <a:spcBef>
                          <a:spcPts val="0"/>
                        </a:spcBef>
                        <a:spcAft>
                          <a:spcPts val="0"/>
                        </a:spcAft>
                        <a:buNone/>
                      </a:pPr>
                      <a:r>
                        <a:rPr lang="en" b="1">
                          <a:latin typeface="Times New Roman"/>
                          <a:ea typeface="Times New Roman"/>
                          <a:cs typeface="Times New Roman"/>
                          <a:sym typeface="Times New Roman"/>
                        </a:rPr>
                        <a:t> Release Goal</a:t>
                      </a:r>
                      <a:endParaRPr b="1">
                        <a:latin typeface="Times New Roman"/>
                        <a:ea typeface="Times New Roman"/>
                        <a:cs typeface="Times New Roman"/>
                        <a:sym typeface="Times New Roman"/>
                      </a:endParaRPr>
                    </a:p>
                  </a:txBody>
                  <a:tcPr marL="91425" marR="91425" marT="91425" marB="91425"/>
                </a:tc>
              </a:tr>
              <a:tr h="813762">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        1</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 Medium</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        12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          1</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   Completed</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  25/04/2022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AI Virtual       Keyboard</a:t>
                      </a:r>
                      <a:endParaRPr>
                        <a:latin typeface="Times New Roman"/>
                        <a:ea typeface="Times New Roman"/>
                        <a:cs typeface="Times New Roman"/>
                        <a:sym typeface="Times New Roman"/>
                      </a:endParaRPr>
                    </a:p>
                  </a:txBody>
                  <a:tcPr marL="91425" marR="91425" marT="91425" marB="91425"/>
                </a:tc>
              </a:tr>
              <a:tr h="742762">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        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Medium</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        10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          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  Completed</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  19/05/2022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Pong Game</a:t>
                      </a:r>
                      <a:endParaRPr>
                        <a:latin typeface="Times New Roman"/>
                        <a:ea typeface="Times New Roman"/>
                        <a:cs typeface="Times New Roman"/>
                        <a:sym typeface="Times New Roman"/>
                      </a:endParaRPr>
                    </a:p>
                  </a:txBody>
                  <a:tcPr marL="91425" marR="91425" marT="91425" marB="91425"/>
                </a:tc>
              </a:tr>
              <a:tr h="1005810">
                <a:tc>
                  <a:txBody>
                    <a:bodyPr lIns="91425" tIns="91425" rIns="91425" bIns="91425"/>
                    <a:lstStyle/>
                    <a:p>
                      <a:pPr marL="0" indent="0" algn="l" rtl="0">
                        <a:spcBef>
                          <a:spcPts val="0"/>
                        </a:spcBef>
                        <a:spcAft>
                          <a:spcPts val="0"/>
                        </a:spcAft>
                        <a:buNone/>
                      </a:pPr>
                      <a:r>
                        <a:rPr lang="en"/>
                        <a:t>       3</a:t>
                      </a: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     High</a:t>
                      </a: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        14</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          3</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  Completed</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  04/06/2022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AI Virtual         Painter</a:t>
                      </a:r>
                      <a:endParaRPr>
                        <a:latin typeface="Times New Roman"/>
                        <a:ea typeface="Times New Roman"/>
                        <a:cs typeface="Times New Roman"/>
                        <a:sym typeface="Times New Roman"/>
                      </a:endParaRPr>
                    </a:p>
                  </a:txBody>
                  <a:tcPr marL="91425" marR="91425" marT="91425" marB="91425"/>
                </a:tc>
              </a:tr>
              <a:tr h="457170">
                <a:tc>
                  <a:txBody>
                    <a:bodyPr lIns="91425" tIns="91425" rIns="91425" bIns="91425"/>
                    <a:lstStyle/>
                    <a:p>
                      <a:pPr marL="0" indent="0" algn="l" rtl="0">
                        <a:spcBef>
                          <a:spcPts val="0"/>
                        </a:spcBef>
                        <a:spcAft>
                          <a:spcPts val="0"/>
                        </a:spcAft>
                        <a:buNone/>
                      </a:pP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p>
                  </a:txBody>
                  <a:tcPr marL="91425" marR="91425" marT="91425" marB="91425"/>
                </a:tc>
                <a:tc>
                  <a:txBody>
                    <a:bodyPr lIns="91425" tIns="91425" rIns="91425" bIns="91425"/>
                    <a:lstStyle/>
                    <a:p>
                      <a:pPr marL="0" indent="0" algn="l" rtl="0">
                        <a:spcBef>
                          <a:spcPts val="0"/>
                        </a:spcBef>
                        <a:spcAft>
                          <a:spcPts val="0"/>
                        </a:spcAft>
                        <a:buNone/>
                      </a:pP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endParaRPr>
                        <a:latin typeface="Times New Roman"/>
                        <a:ea typeface="Times New Roman"/>
                        <a:cs typeface="Times New Roman"/>
                        <a:sym typeface="Times New Roman"/>
                      </a:endParaRPr>
                    </a:p>
                  </a:txBody>
                  <a:tcPr marL="91425" marR="91425" marT="91425" marB="91425"/>
                </a:tc>
              </a:tr>
            </a:tbl>
          </a:graphicData>
        </a:graphic>
      </p:graphicFrame>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 name="Google Shape;381;p60"/>
          <p:cNvSpPr>
            <a:spLocks noGrp="1" noEditPoints="1"/>
          </p:cNvSpPr>
          <p:nvPr>
            <p:ph type="title"/>
          </p:nvPr>
        </p:nvSpPr>
        <p:spPr>
          <a:xfrm>
            <a:off x="108825" y="-164350"/>
            <a:ext cx="8520600" cy="831300"/>
          </a:xfrm>
          <a:prstGeom prst="rect">
            <a:avLst/>
          </a:prstGeom>
        </p:spPr>
        <p:txBody>
          <a:bodyPr wrap="square" lIns="91425" tIns="91425" rIns="91425" bIns="91425" anchor="b">
            <a:normAutofit/>
          </a:bodyPr>
          <a:lstStyle/>
          <a:p>
            <a:pPr marL="0" indent="0" algn="l" rtl="0">
              <a:spcBef>
                <a:spcPts val="0"/>
              </a:spcBef>
              <a:spcAft>
                <a:spcPts val="0"/>
              </a:spcAft>
              <a:buNone/>
            </a:pPr>
            <a:r>
              <a:rPr lang="en" sz="2600" u="sng">
                <a:latin typeface="Times New Roman"/>
                <a:ea typeface="Times New Roman"/>
                <a:cs typeface="Times New Roman"/>
                <a:sym typeface="Times New Roman"/>
              </a:rPr>
              <a:t>SPRINT BACKLOG PLAN </a:t>
            </a:r>
            <a:endParaRPr sz="2600" u="sng">
              <a:latin typeface="Times New Roman"/>
              <a:ea typeface="Times New Roman"/>
              <a:cs typeface="Times New Roman"/>
              <a:sym typeface="Times New Roman"/>
            </a:endParaRPr>
          </a:p>
        </p:txBody>
      </p:sp>
      <p:graphicFrame>
        <p:nvGraphicFramePr>
          <p:cNvPr id="382" name="Google Shape;382;p60"/>
          <p:cNvGraphicFramePr/>
          <p:nvPr/>
        </p:nvGraphicFramePr>
        <p:xfrm>
          <a:off x="108813" y="826975"/>
          <a:ext cx="8704275" cy="4171700"/>
        </p:xfrm>
        <a:graphic>
          <a:graphicData uri="http://schemas.openxmlformats.org/drawingml/2006/table">
            <a:tbl>
              <a:tblPr>
                <a:noFill/>
                <a:tableStyleId>{7379A96F-ACD5-4BC9-8355-1C04069D4720}</a:tableStyleId>
              </a:tblPr>
              <a:tblGrid>
                <a:gridCol w="943725"/>
                <a:gridCol w="727050"/>
                <a:gridCol w="559525"/>
                <a:gridCol w="470750"/>
                <a:gridCol w="474725"/>
                <a:gridCol w="494500"/>
                <a:gridCol w="484950"/>
                <a:gridCol w="474700"/>
                <a:gridCol w="477250"/>
                <a:gridCol w="484900"/>
                <a:gridCol w="474750"/>
                <a:gridCol w="481675"/>
                <a:gridCol w="428775"/>
                <a:gridCol w="444100"/>
                <a:gridCol w="403250"/>
                <a:gridCol w="451175"/>
                <a:gridCol w="428475"/>
              </a:tblGrid>
              <a:tr h="1030800">
                <a:tc>
                  <a:txBody>
                    <a:bodyPr lIns="91425" tIns="91425" rIns="91425" bIns="91425"/>
                    <a:lstStyle/>
                    <a:p>
                      <a:pPr marL="0" indent="0" algn="l" rtl="0">
                        <a:spcBef>
                          <a:spcPts val="0"/>
                        </a:spcBef>
                        <a:spcAft>
                          <a:spcPts val="0"/>
                        </a:spcAft>
                        <a:buNone/>
                      </a:pPr>
                      <a:r>
                        <a:rPr lang="en" sz="900" b="1">
                          <a:latin typeface="Times New Roman"/>
                          <a:ea typeface="Times New Roman"/>
                          <a:cs typeface="Times New Roman"/>
                          <a:sym typeface="Times New Roman"/>
                        </a:rPr>
                        <a:t>Backlog items</a:t>
                      </a:r>
                      <a:endParaRPr sz="900" b="1">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700" b="1"/>
                        <a:t>status &amp; completion</a:t>
                      </a:r>
                      <a:endParaRPr sz="700" b="1"/>
                    </a:p>
                  </a:txBody>
                  <a:tcPr marL="91425" marR="91425" marT="91425" marB="91425"/>
                </a:tc>
                <a:tc>
                  <a:txBody>
                    <a:bodyPr lIns="91425" tIns="91425" rIns="91425" bIns="91425"/>
                    <a:lstStyle/>
                    <a:p>
                      <a:pPr marL="0" indent="0" algn="l" rtl="0">
                        <a:spcBef>
                          <a:spcPts val="0"/>
                        </a:spcBef>
                        <a:spcAft>
                          <a:spcPts val="0"/>
                        </a:spcAft>
                        <a:buNone/>
                      </a:pPr>
                      <a:r>
                        <a:rPr lang="en" sz="700" b="1"/>
                        <a:t>Original Estimate in hours</a:t>
                      </a:r>
                      <a:endParaRPr sz="700" b="1"/>
                    </a:p>
                  </a:txBody>
                  <a:tcPr marL="91425" marR="91425" marT="91425" marB="91425"/>
                </a:tc>
                <a:tc>
                  <a:txBody>
                    <a:bodyPr lIns="91425" tIns="91425" rIns="91425" bIns="91425"/>
                    <a:lstStyle/>
                    <a:p>
                      <a:pPr marL="0" indent="0" algn="l" rtl="0">
                        <a:spcBef>
                          <a:spcPts val="0"/>
                        </a:spcBef>
                        <a:spcAft>
                          <a:spcPts val="0"/>
                        </a:spcAft>
                        <a:buNone/>
                      </a:pPr>
                      <a:r>
                        <a:rPr lang="en" sz="900" b="1">
                          <a:latin typeface="Times New Roman"/>
                          <a:ea typeface="Times New Roman"/>
                          <a:cs typeface="Times New Roman"/>
                          <a:sym typeface="Times New Roman"/>
                        </a:rPr>
                        <a:t>Day 1</a:t>
                      </a:r>
                      <a:endParaRPr sz="900" b="1">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r>
                        <a:rPr lang="en" sz="900" b="1">
                          <a:solidFill>
                            <a:schemeClr val="dk1"/>
                          </a:solidFill>
                          <a:latin typeface="Times New Roman"/>
                          <a:ea typeface="Times New Roman"/>
                          <a:cs typeface="Times New Roman"/>
                          <a:sym typeface="Times New Roman"/>
                        </a:rPr>
                        <a:t>Day 2</a:t>
                      </a:r>
                      <a:endParaRPr sz="900" b="1">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r>
                        <a:rPr lang="en" sz="900" b="1">
                          <a:solidFill>
                            <a:schemeClr val="dk1"/>
                          </a:solidFill>
                          <a:latin typeface="Times New Roman"/>
                          <a:ea typeface="Times New Roman"/>
                          <a:cs typeface="Times New Roman"/>
                          <a:sym typeface="Times New Roman"/>
                        </a:rPr>
                        <a:t>Day 3</a:t>
                      </a:r>
                      <a:endParaRPr sz="900" b="1">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r>
                        <a:rPr lang="en" sz="900" b="1">
                          <a:solidFill>
                            <a:schemeClr val="dk1"/>
                          </a:solidFill>
                          <a:latin typeface="Times New Roman"/>
                          <a:ea typeface="Times New Roman"/>
                          <a:cs typeface="Times New Roman"/>
                          <a:sym typeface="Times New Roman"/>
                        </a:rPr>
                        <a:t>Day 4</a:t>
                      </a:r>
                      <a:endParaRPr sz="900" b="1">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r>
                        <a:rPr lang="en" sz="900" b="1">
                          <a:solidFill>
                            <a:schemeClr val="dk1"/>
                          </a:solidFill>
                          <a:latin typeface="Times New Roman"/>
                          <a:ea typeface="Times New Roman"/>
                          <a:cs typeface="Times New Roman"/>
                          <a:sym typeface="Times New Roman"/>
                        </a:rPr>
                        <a:t>Day 5</a:t>
                      </a:r>
                      <a:endParaRPr sz="900" b="1">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r>
                        <a:rPr lang="en" sz="900" b="1">
                          <a:solidFill>
                            <a:schemeClr val="dk1"/>
                          </a:solidFill>
                          <a:latin typeface="Times New Roman"/>
                          <a:ea typeface="Times New Roman"/>
                          <a:cs typeface="Times New Roman"/>
                          <a:sym typeface="Times New Roman"/>
                        </a:rPr>
                        <a:t>Day 6</a:t>
                      </a:r>
                      <a:endParaRPr sz="900" b="1">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r>
                        <a:rPr lang="en" sz="900" b="1">
                          <a:solidFill>
                            <a:schemeClr val="dk1"/>
                          </a:solidFill>
                          <a:latin typeface="Times New Roman"/>
                          <a:ea typeface="Times New Roman"/>
                          <a:cs typeface="Times New Roman"/>
                          <a:sym typeface="Times New Roman"/>
                        </a:rPr>
                        <a:t>Day 7 </a:t>
                      </a:r>
                      <a:endParaRPr sz="900" b="1">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900" b="1">
                          <a:solidFill>
                            <a:schemeClr val="dk1"/>
                          </a:solidFill>
                          <a:latin typeface="Times New Roman"/>
                          <a:ea typeface="Times New Roman"/>
                          <a:cs typeface="Times New Roman"/>
                          <a:sym typeface="Times New Roman"/>
                        </a:rPr>
                        <a:t>Day 8</a:t>
                      </a:r>
                      <a:endParaRPr sz="900" b="1">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900" b="1">
                          <a:solidFill>
                            <a:schemeClr val="dk1"/>
                          </a:solidFill>
                          <a:latin typeface="Times New Roman"/>
                          <a:ea typeface="Times New Roman"/>
                          <a:cs typeface="Times New Roman"/>
                          <a:sym typeface="Times New Roman"/>
                        </a:rPr>
                        <a:t>Day 9</a:t>
                      </a:r>
                      <a:endParaRPr sz="900" b="1">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900" b="1">
                          <a:solidFill>
                            <a:schemeClr val="dk1"/>
                          </a:solidFill>
                          <a:latin typeface="Times New Roman"/>
                          <a:ea typeface="Times New Roman"/>
                          <a:cs typeface="Times New Roman"/>
                          <a:sym typeface="Times New Roman"/>
                        </a:rPr>
                        <a:t>Day 10</a:t>
                      </a:r>
                      <a:endParaRPr sz="900" b="1">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900" b="1">
                          <a:solidFill>
                            <a:schemeClr val="dk1"/>
                          </a:solidFill>
                          <a:latin typeface="Times New Roman"/>
                          <a:ea typeface="Times New Roman"/>
                          <a:cs typeface="Times New Roman"/>
                          <a:sym typeface="Times New Roman"/>
                        </a:rPr>
                        <a:t>Day 11</a:t>
                      </a:r>
                      <a:endParaRPr sz="900" b="1">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r>
                        <a:rPr lang="en" sz="900" b="1">
                          <a:solidFill>
                            <a:schemeClr val="dk1"/>
                          </a:solidFill>
                          <a:latin typeface="Times New Roman"/>
                          <a:ea typeface="Times New Roman"/>
                          <a:cs typeface="Times New Roman"/>
                          <a:sym typeface="Times New Roman"/>
                        </a:rPr>
                        <a:t>Day 12</a:t>
                      </a:r>
                      <a:endParaRPr sz="900" b="1">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r>
                        <a:rPr lang="en" sz="900" b="1">
                          <a:solidFill>
                            <a:schemeClr val="dk1"/>
                          </a:solidFill>
                          <a:latin typeface="Times New Roman"/>
                          <a:ea typeface="Times New Roman"/>
                          <a:cs typeface="Times New Roman"/>
                          <a:sym typeface="Times New Roman"/>
                        </a:rPr>
                        <a:t>Day 13</a:t>
                      </a:r>
                      <a:endParaRPr sz="900" b="1">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r>
                        <a:rPr lang="en" sz="900" b="1">
                          <a:solidFill>
                            <a:schemeClr val="dk1"/>
                          </a:solidFill>
                          <a:latin typeface="Times New Roman"/>
                          <a:ea typeface="Times New Roman"/>
                          <a:cs typeface="Times New Roman"/>
                          <a:sym typeface="Times New Roman"/>
                        </a:rPr>
                        <a:t>Day 14</a:t>
                      </a:r>
                      <a:endParaRPr sz="900" b="1">
                        <a:solidFill>
                          <a:schemeClr val="dk1"/>
                        </a:solidFill>
                        <a:latin typeface="Times New Roman"/>
                        <a:ea typeface="Times New Roman"/>
                        <a:cs typeface="Times New Roman"/>
                        <a:sym typeface="Times New Roman"/>
                      </a:endParaRPr>
                    </a:p>
                  </a:txBody>
                  <a:tcPr marL="91425" marR="91425" marT="91425" marB="91425"/>
                </a:tc>
              </a:tr>
              <a:tr h="861050">
                <a:tc>
                  <a:txBody>
                    <a:bodyPr lIns="91425" tIns="91425" rIns="91425" bIns="91425"/>
                    <a:lstStyle/>
                    <a:p>
                      <a:pPr marL="0" indent="0" algn="l" rtl="0">
                        <a:spcBef>
                          <a:spcPts val="0"/>
                        </a:spcBef>
                        <a:spcAft>
                          <a:spcPts val="0"/>
                        </a:spcAft>
                        <a:buNone/>
                      </a:pPr>
                      <a:r>
                        <a:rPr lang="en" sz="1000">
                          <a:latin typeface="Times New Roman"/>
                          <a:ea typeface="Times New Roman"/>
                          <a:cs typeface="Times New Roman"/>
                          <a:sym typeface="Times New Roman"/>
                        </a:rPr>
                        <a:t>Camera </a:t>
                      </a:r>
                      <a:r>
                        <a:rPr lang="en" sz="1100">
                          <a:solidFill>
                            <a:srgbClr val="202124"/>
                          </a:solidFill>
                          <a:highlight>
                            <a:srgbClr val="FFFFFF"/>
                          </a:highlight>
                          <a:latin typeface="Times New Roman"/>
                          <a:ea typeface="Times New Roman"/>
                          <a:cs typeface="Times New Roman"/>
                          <a:sym typeface="Times New Roman"/>
                        </a:rPr>
                        <a:t>configuration</a:t>
                      </a:r>
                      <a:endParaRPr sz="1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000">
                          <a:latin typeface="Times New Roman"/>
                          <a:ea typeface="Times New Roman"/>
                          <a:cs typeface="Times New Roman"/>
                          <a:sym typeface="Times New Roman"/>
                        </a:rPr>
                        <a:t>25/4/2022</a:t>
                      </a:r>
                      <a:endParaRPr sz="10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6</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1</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3</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r>
              <a:tr h="759525">
                <a:tc>
                  <a:txBody>
                    <a:bodyPr lIns="91425" tIns="91425" rIns="91425" bIns="91425"/>
                    <a:lstStyle/>
                    <a:p>
                      <a:pPr marL="0" indent="0" algn="l" rtl="0">
                        <a:spcBef>
                          <a:spcPts val="0"/>
                        </a:spcBef>
                        <a:spcAft>
                          <a:spcPts val="0"/>
                        </a:spcAft>
                        <a:buNone/>
                      </a:pPr>
                      <a:r>
                        <a:rPr lang="en" sz="1000">
                          <a:latin typeface="Times New Roman"/>
                          <a:ea typeface="Times New Roman"/>
                          <a:cs typeface="Times New Roman"/>
                          <a:sym typeface="Times New Roman"/>
                        </a:rPr>
                        <a:t>Coding</a:t>
                      </a:r>
                      <a:endParaRPr sz="10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900"/>
                        <a:t>2</a:t>
                      </a:r>
                      <a:r>
                        <a:rPr lang="en-IN" sz="900"/>
                        <a:t>1/5</a:t>
                      </a:r>
                      <a:r>
                        <a:rPr lang="en" sz="900"/>
                        <a:t>/2022</a:t>
                      </a:r>
                      <a:endParaRPr sz="900"/>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12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3</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3</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1</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3</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r>
              <a:tr h="726500">
                <a:tc>
                  <a:txBody>
                    <a:bodyPr lIns="91425" tIns="91425" rIns="91425" bIns="91425"/>
                    <a:lstStyle/>
                    <a:p>
                      <a:pPr marL="0" indent="0" algn="l" rtl="0">
                        <a:spcBef>
                          <a:spcPts val="0"/>
                        </a:spcBef>
                        <a:spcAft>
                          <a:spcPts val="0"/>
                        </a:spcAft>
                        <a:buNone/>
                      </a:pPr>
                      <a:r>
                        <a:rPr lang="en" sz="1000">
                          <a:latin typeface="Times New Roman"/>
                          <a:ea typeface="Times New Roman"/>
                          <a:cs typeface="Times New Roman"/>
                          <a:sym typeface="Times New Roman"/>
                        </a:rPr>
                        <a:t>Testing</a:t>
                      </a:r>
                      <a:endParaRPr sz="10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100">
                          <a:latin typeface="Times New Roman"/>
                          <a:ea typeface="Times New Roman"/>
                          <a:cs typeface="Times New Roman"/>
                          <a:sym typeface="Times New Roman"/>
                        </a:rPr>
                        <a:t>4/6/2022</a:t>
                      </a:r>
                      <a:endParaRPr sz="11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4</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r>
              <a:tr h="793825">
                <a:tc>
                  <a:txBody>
                    <a:bodyPr lIns="91425" tIns="91425" rIns="91425" bIns="91425"/>
                    <a:lstStyle/>
                    <a:p>
                      <a:pPr marL="0" indent="0" algn="l" rtl="0">
                        <a:spcBef>
                          <a:spcPts val="0"/>
                        </a:spcBef>
                        <a:spcAft>
                          <a:spcPts val="0"/>
                        </a:spcAft>
                        <a:buNone/>
                      </a:pPr>
                      <a:r>
                        <a:rPr lang="en" sz="1000">
                          <a:latin typeface="Times New Roman"/>
                          <a:ea typeface="Times New Roman"/>
                          <a:cs typeface="Times New Roman"/>
                          <a:sym typeface="Times New Roman"/>
                        </a:rPr>
                        <a:t>Total</a:t>
                      </a:r>
                      <a:endParaRPr sz="10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endParaRPr sz="900"/>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22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solidFill>
                            <a:schemeClr val="dk1"/>
                          </a:solidFill>
                          <a:latin typeface="Times New Roman"/>
                          <a:ea typeface="Times New Roman"/>
                          <a:cs typeface="Times New Roman"/>
                          <a:sym typeface="Times New Roman"/>
                        </a:rPr>
                        <a:t> 1</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solidFill>
                            <a:schemeClr val="dk1"/>
                          </a:solidFill>
                          <a:latin typeface="Times New Roman"/>
                          <a:ea typeface="Times New Roman"/>
                          <a:cs typeface="Times New Roman"/>
                          <a:sym typeface="Times New Roman"/>
                        </a:rPr>
                        <a:t>0</a:t>
                      </a:r>
                      <a:endParaRPr>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solidFill>
                            <a:schemeClr val="dk1"/>
                          </a:solidFill>
                          <a:latin typeface="Times New Roman"/>
                          <a:ea typeface="Times New Roman"/>
                          <a:cs typeface="Times New Roman"/>
                          <a:sym typeface="Times New Roman"/>
                        </a:rPr>
                        <a:t>3</a:t>
                      </a:r>
                      <a:endParaRPr>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solidFill>
                            <a:schemeClr val="dk1"/>
                          </a:solidFill>
                          <a:latin typeface="Times New Roman"/>
                          <a:ea typeface="Times New Roman"/>
                          <a:cs typeface="Times New Roman"/>
                          <a:sym typeface="Times New Roman"/>
                        </a:rPr>
                        <a:t>2</a:t>
                      </a:r>
                      <a:endParaRPr>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solidFill>
                            <a:schemeClr val="dk1"/>
                          </a:solidFill>
                          <a:latin typeface="Times New Roman"/>
                          <a:ea typeface="Times New Roman"/>
                          <a:cs typeface="Times New Roman"/>
                          <a:sym typeface="Times New Roman"/>
                        </a:rPr>
                        <a:t>3</a:t>
                      </a:r>
                      <a:endParaRPr>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solidFill>
                            <a:schemeClr val="dk1"/>
                          </a:solidFill>
                          <a:latin typeface="Times New Roman"/>
                          <a:ea typeface="Times New Roman"/>
                          <a:cs typeface="Times New Roman"/>
                          <a:sym typeface="Times New Roman"/>
                        </a:rPr>
                        <a:t>2</a:t>
                      </a:r>
                      <a:endParaRPr>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solidFill>
                            <a:schemeClr val="dk1"/>
                          </a:solidFill>
                          <a:latin typeface="Times New Roman"/>
                          <a:ea typeface="Times New Roman"/>
                          <a:cs typeface="Times New Roman"/>
                          <a:sym typeface="Times New Roman"/>
                        </a:rPr>
                        <a:t>0</a:t>
                      </a:r>
                      <a:endParaRPr>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solidFill>
                            <a:schemeClr val="dk1"/>
                          </a:solidFill>
                          <a:latin typeface="Times New Roman"/>
                          <a:ea typeface="Times New Roman"/>
                          <a:cs typeface="Times New Roman"/>
                          <a:sym typeface="Times New Roman"/>
                        </a:rPr>
                        <a:t>3</a:t>
                      </a:r>
                      <a:endParaRPr>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solidFill>
                            <a:schemeClr val="dk1"/>
                          </a:solidFill>
                          <a:latin typeface="Times New Roman"/>
                          <a:ea typeface="Times New Roman"/>
                          <a:cs typeface="Times New Roman"/>
                          <a:sym typeface="Times New Roman"/>
                        </a:rPr>
                        <a:t>0</a:t>
                      </a:r>
                      <a:endParaRPr>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solidFill>
                            <a:schemeClr val="dk1"/>
                          </a:solidFill>
                          <a:latin typeface="Times New Roman"/>
                          <a:ea typeface="Times New Roman"/>
                          <a:cs typeface="Times New Roman"/>
                          <a:sym typeface="Times New Roman"/>
                        </a:rPr>
                        <a:t>1</a:t>
                      </a:r>
                      <a:endParaRPr>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solidFill>
                            <a:schemeClr val="dk1"/>
                          </a:solidFill>
                          <a:latin typeface="Times New Roman"/>
                          <a:ea typeface="Times New Roman"/>
                          <a:cs typeface="Times New Roman"/>
                          <a:sym typeface="Times New Roman"/>
                        </a:rPr>
                        <a:t>3</a:t>
                      </a:r>
                      <a:endParaRPr>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solidFill>
                            <a:schemeClr val="dk1"/>
                          </a:solidFill>
                          <a:latin typeface="Times New Roman"/>
                          <a:ea typeface="Times New Roman"/>
                          <a:cs typeface="Times New Roman"/>
                          <a:sym typeface="Times New Roman"/>
                        </a:rPr>
                        <a:t>2</a:t>
                      </a:r>
                      <a:endParaRPr>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solidFill>
                            <a:schemeClr val="dk1"/>
                          </a:solidFill>
                          <a:latin typeface="Times New Roman"/>
                          <a:ea typeface="Times New Roman"/>
                          <a:cs typeface="Times New Roman"/>
                          <a:sym typeface="Times New Roman"/>
                        </a:rPr>
                        <a:t>2</a:t>
                      </a:r>
                      <a:endParaRPr>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solidFill>
                            <a:schemeClr val="dk1"/>
                          </a:solidFill>
                          <a:latin typeface="Times New Roman"/>
                          <a:ea typeface="Times New Roman"/>
                          <a:cs typeface="Times New Roman"/>
                          <a:sym typeface="Times New Roman"/>
                        </a:rPr>
                        <a:t>0</a:t>
                      </a:r>
                      <a:endParaRPr>
                        <a:solidFill>
                          <a:schemeClr val="dk1"/>
                        </a:solidFill>
                        <a:latin typeface="Times New Roman"/>
                        <a:ea typeface="Times New Roman"/>
                        <a:cs typeface="Times New Roman"/>
                        <a:sym typeface="Times New Roman"/>
                      </a:endParaRPr>
                    </a:p>
                  </a:txBody>
                  <a:tcPr marL="91425" marR="91425" marT="91425" marB="91425"/>
                </a:tc>
              </a:tr>
            </a:tbl>
          </a:graphicData>
        </a:graphic>
      </p:graphicFrame>
      <p:sp>
        <p:nvSpPr>
          <p:cNvPr id="383" name="Google Shape;383;p60"/>
          <p:cNvSpPr txBox="1"/>
          <p:nvPr/>
        </p:nvSpPr>
        <p:spPr>
          <a:xfrm>
            <a:off x="-1678175" y="2026900"/>
            <a:ext cx="1318500" cy="400200"/>
          </a:xfrm>
          <a:prstGeom prst="rect">
            <a:avLst/>
          </a:prstGeom>
          <a:noFill/>
          <a:ln>
            <a:noFill/>
          </a:ln>
        </p:spPr>
        <p:txBody>
          <a:bodyPr wrap="square" lIns="91425" tIns="91425" rIns="91425" bIns="91425" anchor="t">
            <a:spAutoFit/>
          </a:bodyPr>
          <a:lstStyle/>
          <a:p>
            <a:pPr marL="0" indent="0" algn="l"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 name="Google Shape;388;p61"/>
          <p:cNvSpPr>
            <a:spLocks noGrp="1" noEditPoints="1"/>
          </p:cNvSpPr>
          <p:nvPr>
            <p:ph type="title"/>
          </p:nvPr>
        </p:nvSpPr>
        <p:spPr>
          <a:xfrm>
            <a:off x="108825" y="-141275"/>
            <a:ext cx="8520600" cy="831300"/>
          </a:xfrm>
          <a:prstGeom prst="rect">
            <a:avLst/>
          </a:prstGeom>
        </p:spPr>
        <p:txBody>
          <a:bodyPr wrap="square" lIns="91425" tIns="91425" rIns="91425" bIns="91425" anchor="b">
            <a:normAutofit/>
          </a:bodyPr>
          <a:lstStyle/>
          <a:p>
            <a:pPr marL="0" indent="0" algn="l" rtl="0">
              <a:spcBef>
                <a:spcPts val="0"/>
              </a:spcBef>
              <a:spcAft>
                <a:spcPts val="0"/>
              </a:spcAft>
              <a:buNone/>
            </a:pPr>
            <a:r>
              <a:rPr lang="en" sz="2600" u="sng">
                <a:latin typeface="Times New Roman"/>
                <a:ea typeface="Times New Roman"/>
                <a:cs typeface="Times New Roman"/>
                <a:sym typeface="Times New Roman"/>
              </a:rPr>
              <a:t>SPRINT BACKLOG ACTUAL </a:t>
            </a:r>
            <a:endParaRPr sz="2600" u="sng">
              <a:latin typeface="Times New Roman"/>
              <a:ea typeface="Times New Roman"/>
              <a:cs typeface="Times New Roman"/>
              <a:sym typeface="Times New Roman"/>
            </a:endParaRPr>
          </a:p>
        </p:txBody>
      </p:sp>
      <p:graphicFrame>
        <p:nvGraphicFramePr>
          <p:cNvPr id="389" name="Google Shape;389;p61"/>
          <p:cNvGraphicFramePr/>
          <p:nvPr/>
        </p:nvGraphicFramePr>
        <p:xfrm>
          <a:off x="144062" y="826975"/>
          <a:ext cx="8855875" cy="4053175"/>
        </p:xfrm>
        <a:graphic>
          <a:graphicData uri="http://schemas.openxmlformats.org/drawingml/2006/table">
            <a:tbl>
              <a:tblPr>
                <a:noFill/>
                <a:tableStyleId>{7379A96F-ACD5-4BC9-8355-1C04069D4720}</a:tableStyleId>
              </a:tblPr>
              <a:tblGrid>
                <a:gridCol w="629150"/>
                <a:gridCol w="576017"/>
                <a:gridCol w="608202"/>
                <a:gridCol w="426441"/>
                <a:gridCol w="433431"/>
                <a:gridCol w="433431"/>
                <a:gridCol w="433431"/>
                <a:gridCol w="468385"/>
                <a:gridCol w="496349"/>
                <a:gridCol w="496349"/>
                <a:gridCol w="496348"/>
                <a:gridCol w="482366"/>
                <a:gridCol w="447413"/>
                <a:gridCol w="461395"/>
                <a:gridCol w="447412"/>
                <a:gridCol w="475377"/>
                <a:gridCol w="433727"/>
                <a:gridCol w="610651"/>
              </a:tblGrid>
              <a:tr h="989775">
                <a:tc>
                  <a:txBody>
                    <a:bodyPr lIns="91425" tIns="91425" rIns="91425" bIns="91425"/>
                    <a:lstStyle/>
                    <a:p>
                      <a:pPr marL="0" indent="0" algn="l" rtl="0">
                        <a:spcBef>
                          <a:spcPts val="0"/>
                        </a:spcBef>
                        <a:spcAft>
                          <a:spcPts val="0"/>
                        </a:spcAft>
                        <a:buNone/>
                      </a:pPr>
                      <a:r>
                        <a:rPr lang="en" sz="1000" b="1">
                          <a:latin typeface="Times New Roman"/>
                          <a:ea typeface="Times New Roman"/>
                          <a:cs typeface="Times New Roman"/>
                          <a:sym typeface="Times New Roman"/>
                        </a:rPr>
                        <a:t>Backlog items</a:t>
                      </a:r>
                      <a:endParaRPr sz="1000" b="1">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800" b="1"/>
                        <a:t>status &amp; completion</a:t>
                      </a:r>
                      <a:endParaRPr sz="800" b="1"/>
                    </a:p>
                  </a:txBody>
                  <a:tcPr marL="91425" marR="91425" marT="91425" marB="91425"/>
                </a:tc>
                <a:tc>
                  <a:txBody>
                    <a:bodyPr lIns="91425" tIns="91425" rIns="91425" bIns="91425"/>
                    <a:lstStyle/>
                    <a:p>
                      <a:pPr marL="0" indent="0" algn="l" rtl="0">
                        <a:spcBef>
                          <a:spcPts val="0"/>
                        </a:spcBef>
                        <a:spcAft>
                          <a:spcPts val="0"/>
                        </a:spcAft>
                        <a:buNone/>
                      </a:pPr>
                      <a:r>
                        <a:rPr lang="en" sz="800" b="1"/>
                        <a:t>Original Estimate in hours</a:t>
                      </a:r>
                      <a:endParaRPr sz="800" b="1"/>
                    </a:p>
                  </a:txBody>
                  <a:tcPr marL="91425" marR="91425" marT="91425" marB="91425"/>
                </a:tc>
                <a:tc>
                  <a:txBody>
                    <a:bodyPr lIns="91425" tIns="91425" rIns="91425" bIns="91425"/>
                    <a:lstStyle/>
                    <a:p>
                      <a:pPr marL="0" indent="0" algn="l" rtl="0">
                        <a:spcBef>
                          <a:spcPts val="0"/>
                        </a:spcBef>
                        <a:spcAft>
                          <a:spcPts val="0"/>
                        </a:spcAft>
                        <a:buNone/>
                      </a:pPr>
                      <a:r>
                        <a:rPr lang="en" sz="1000" b="1">
                          <a:latin typeface="Times New Roman"/>
                          <a:ea typeface="Times New Roman"/>
                          <a:cs typeface="Times New Roman"/>
                          <a:sym typeface="Times New Roman"/>
                        </a:rPr>
                        <a:t>Day 1</a:t>
                      </a:r>
                      <a:endParaRPr sz="1000" b="1">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r>
                        <a:rPr lang="en" sz="1000" b="1">
                          <a:solidFill>
                            <a:schemeClr val="dk1"/>
                          </a:solidFill>
                          <a:latin typeface="Times New Roman"/>
                          <a:ea typeface="Times New Roman"/>
                          <a:cs typeface="Times New Roman"/>
                          <a:sym typeface="Times New Roman"/>
                        </a:rPr>
                        <a:t>Day 2</a:t>
                      </a:r>
                      <a:endParaRPr sz="1000" b="1">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r>
                        <a:rPr lang="en" sz="1000" b="1">
                          <a:solidFill>
                            <a:schemeClr val="dk1"/>
                          </a:solidFill>
                          <a:latin typeface="Times New Roman"/>
                          <a:ea typeface="Times New Roman"/>
                          <a:cs typeface="Times New Roman"/>
                          <a:sym typeface="Times New Roman"/>
                        </a:rPr>
                        <a:t>Day 3</a:t>
                      </a:r>
                      <a:endParaRPr sz="1000" b="1">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r>
                        <a:rPr lang="en" sz="1000" b="1">
                          <a:solidFill>
                            <a:schemeClr val="dk1"/>
                          </a:solidFill>
                          <a:latin typeface="Times New Roman"/>
                          <a:ea typeface="Times New Roman"/>
                          <a:cs typeface="Times New Roman"/>
                          <a:sym typeface="Times New Roman"/>
                        </a:rPr>
                        <a:t>Day 4</a:t>
                      </a:r>
                      <a:endParaRPr sz="1000" b="1">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r>
                        <a:rPr lang="en" sz="1000" b="1">
                          <a:solidFill>
                            <a:schemeClr val="dk1"/>
                          </a:solidFill>
                          <a:latin typeface="Times New Roman"/>
                          <a:ea typeface="Times New Roman"/>
                          <a:cs typeface="Times New Roman"/>
                          <a:sym typeface="Times New Roman"/>
                        </a:rPr>
                        <a:t>Day 5</a:t>
                      </a:r>
                      <a:endParaRPr sz="1000" b="1">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r>
                        <a:rPr lang="en" sz="1000" b="1">
                          <a:solidFill>
                            <a:schemeClr val="dk1"/>
                          </a:solidFill>
                          <a:latin typeface="Times New Roman"/>
                          <a:ea typeface="Times New Roman"/>
                          <a:cs typeface="Times New Roman"/>
                          <a:sym typeface="Times New Roman"/>
                        </a:rPr>
                        <a:t>Day 6</a:t>
                      </a:r>
                      <a:endParaRPr sz="1000" b="1">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Clr>
                          <a:schemeClr val="dk1"/>
                        </a:buClr>
                        <a:buSzPts val="1100"/>
                        <a:buFont typeface="Arial"/>
                        <a:buNone/>
                      </a:pPr>
                      <a:r>
                        <a:rPr lang="en" sz="1000" b="1">
                          <a:solidFill>
                            <a:schemeClr val="dk1"/>
                          </a:solidFill>
                          <a:latin typeface="Times New Roman"/>
                          <a:ea typeface="Times New Roman"/>
                          <a:cs typeface="Times New Roman"/>
                          <a:sym typeface="Times New Roman"/>
                        </a:rPr>
                        <a:t>Day 7 </a:t>
                      </a:r>
                      <a:endParaRPr sz="1000" b="1">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000" b="1">
                          <a:solidFill>
                            <a:schemeClr val="dk1"/>
                          </a:solidFill>
                          <a:latin typeface="Times New Roman"/>
                          <a:ea typeface="Times New Roman"/>
                          <a:cs typeface="Times New Roman"/>
                          <a:sym typeface="Times New Roman"/>
                        </a:rPr>
                        <a:t>Day 8</a:t>
                      </a:r>
                      <a:endParaRPr sz="1000" b="1">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000" b="1">
                          <a:solidFill>
                            <a:schemeClr val="dk1"/>
                          </a:solidFill>
                          <a:latin typeface="Times New Roman"/>
                          <a:ea typeface="Times New Roman"/>
                          <a:cs typeface="Times New Roman"/>
                          <a:sym typeface="Times New Roman"/>
                        </a:rPr>
                        <a:t>Day 9</a:t>
                      </a:r>
                      <a:endParaRPr sz="1000" b="1">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000" b="1">
                          <a:solidFill>
                            <a:schemeClr val="dk1"/>
                          </a:solidFill>
                          <a:latin typeface="Times New Roman"/>
                          <a:ea typeface="Times New Roman"/>
                          <a:cs typeface="Times New Roman"/>
                          <a:sym typeface="Times New Roman"/>
                        </a:rPr>
                        <a:t>Day 10</a:t>
                      </a:r>
                      <a:endParaRPr sz="1000" b="1">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000" b="1">
                          <a:solidFill>
                            <a:schemeClr val="dk1"/>
                          </a:solidFill>
                          <a:latin typeface="Times New Roman"/>
                          <a:ea typeface="Times New Roman"/>
                          <a:cs typeface="Times New Roman"/>
                          <a:sym typeface="Times New Roman"/>
                        </a:rPr>
                        <a:t>Day 11</a:t>
                      </a:r>
                      <a:endParaRPr sz="1000" b="1">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000" b="1">
                          <a:solidFill>
                            <a:schemeClr val="dk1"/>
                          </a:solidFill>
                          <a:latin typeface="Times New Roman"/>
                          <a:ea typeface="Times New Roman"/>
                          <a:cs typeface="Times New Roman"/>
                          <a:sym typeface="Times New Roman"/>
                        </a:rPr>
                        <a:t>Day 12</a:t>
                      </a:r>
                      <a:endParaRPr sz="1000" b="1">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000" b="1">
                          <a:solidFill>
                            <a:schemeClr val="dk1"/>
                          </a:solidFill>
                          <a:latin typeface="Times New Roman"/>
                          <a:ea typeface="Times New Roman"/>
                          <a:cs typeface="Times New Roman"/>
                          <a:sym typeface="Times New Roman"/>
                        </a:rPr>
                        <a:t>Day 13</a:t>
                      </a:r>
                      <a:endParaRPr sz="1000" b="1">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000" b="1">
                          <a:solidFill>
                            <a:schemeClr val="dk1"/>
                          </a:solidFill>
                          <a:latin typeface="Times New Roman"/>
                          <a:ea typeface="Times New Roman"/>
                          <a:cs typeface="Times New Roman"/>
                          <a:sym typeface="Times New Roman"/>
                        </a:rPr>
                        <a:t>Day 14</a:t>
                      </a:r>
                      <a:endParaRPr sz="1000" b="1">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900" b="1">
                          <a:solidFill>
                            <a:schemeClr val="dk1"/>
                          </a:solidFill>
                          <a:latin typeface="Times New Roman"/>
                          <a:ea typeface="Times New Roman"/>
                          <a:cs typeface="Times New Roman"/>
                          <a:sym typeface="Times New Roman"/>
                        </a:rPr>
                        <a:t>Completed</a:t>
                      </a:r>
                      <a:endParaRPr sz="900" b="1">
                        <a:solidFill>
                          <a:schemeClr val="dk1"/>
                        </a:solidFill>
                        <a:latin typeface="Times New Roman"/>
                        <a:ea typeface="Times New Roman"/>
                        <a:cs typeface="Times New Roman"/>
                        <a:sym typeface="Times New Roman"/>
                      </a:endParaRPr>
                    </a:p>
                    <a:p>
                      <a:pPr marL="0" indent="0" algn="l" rtl="0">
                        <a:spcBef>
                          <a:spcPts val="0"/>
                        </a:spcBef>
                        <a:spcAft>
                          <a:spcPts val="0"/>
                        </a:spcAft>
                        <a:buNone/>
                      </a:pPr>
                      <a:r>
                        <a:rPr lang="en" sz="900" b="1">
                          <a:solidFill>
                            <a:schemeClr val="dk1"/>
                          </a:solidFill>
                          <a:latin typeface="Times New Roman"/>
                          <a:ea typeface="Times New Roman"/>
                          <a:cs typeface="Times New Roman"/>
                          <a:sym typeface="Times New Roman"/>
                        </a:rPr>
                        <a:t>   &lt;Y/N&gt;</a:t>
                      </a:r>
                      <a:endParaRPr sz="900" b="1">
                        <a:solidFill>
                          <a:schemeClr val="dk1"/>
                        </a:solidFill>
                        <a:latin typeface="Times New Roman"/>
                        <a:ea typeface="Times New Roman"/>
                        <a:cs typeface="Times New Roman"/>
                        <a:sym typeface="Times New Roman"/>
                      </a:endParaRPr>
                    </a:p>
                  </a:txBody>
                  <a:tcPr marL="91425" marR="91425" marT="91425" marB="91425"/>
                </a:tc>
              </a:tr>
              <a:tr h="826775">
                <a:tc>
                  <a:txBody>
                    <a:bodyPr lIns="91425" tIns="91425" rIns="91425" bIns="91425"/>
                    <a:lstStyle/>
                    <a:p>
                      <a:pPr marL="0" indent="0" algn="l" rtl="0">
                        <a:spcBef>
                          <a:spcPts val="0"/>
                        </a:spcBef>
                        <a:spcAft>
                          <a:spcPts val="0"/>
                        </a:spcAft>
                        <a:buClr>
                          <a:schemeClr val="dk1"/>
                        </a:buClr>
                        <a:buSzPts val="1100"/>
                        <a:buFont typeface="Arial"/>
                        <a:buNone/>
                      </a:pPr>
                      <a:r>
                        <a:rPr lang="en" sz="1000">
                          <a:solidFill>
                            <a:schemeClr val="dk1"/>
                          </a:solidFill>
                          <a:latin typeface="Times New Roman"/>
                          <a:ea typeface="Times New Roman"/>
                          <a:cs typeface="Times New Roman"/>
                          <a:sym typeface="Times New Roman"/>
                        </a:rPr>
                        <a:t>Camera </a:t>
                      </a:r>
                      <a:r>
                        <a:rPr lang="en" sz="1100">
                          <a:solidFill>
                            <a:srgbClr val="202124"/>
                          </a:solidFill>
                          <a:highlight>
                            <a:srgbClr val="FFFFFF"/>
                          </a:highlight>
                          <a:latin typeface="Times New Roman"/>
                          <a:ea typeface="Times New Roman"/>
                          <a:cs typeface="Times New Roman"/>
                          <a:sym typeface="Times New Roman"/>
                        </a:rPr>
                        <a:t>configuration</a:t>
                      </a:r>
                      <a:endParaRPr sz="1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000">
                          <a:latin typeface="Times New Roman"/>
                          <a:ea typeface="Times New Roman"/>
                          <a:cs typeface="Times New Roman"/>
                          <a:sym typeface="Times New Roman"/>
                        </a:rPr>
                        <a:t>25/4/2022</a:t>
                      </a:r>
                      <a:endParaRPr sz="10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6</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1</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3</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  Y</a:t>
                      </a:r>
                      <a:endParaRPr>
                        <a:latin typeface="Times New Roman"/>
                        <a:ea typeface="Times New Roman"/>
                        <a:cs typeface="Times New Roman"/>
                        <a:sym typeface="Times New Roman"/>
                      </a:endParaRPr>
                    </a:p>
                  </a:txBody>
                  <a:tcPr marL="91425" marR="91425" marT="91425" marB="91425"/>
                </a:tc>
              </a:tr>
              <a:tr h="729300">
                <a:tc>
                  <a:txBody>
                    <a:bodyPr lIns="91425" tIns="91425" rIns="91425" bIns="91425"/>
                    <a:lstStyle/>
                    <a:p>
                      <a:pPr marL="0" indent="0" algn="l" rtl="0">
                        <a:spcBef>
                          <a:spcPts val="0"/>
                        </a:spcBef>
                        <a:spcAft>
                          <a:spcPts val="0"/>
                        </a:spcAft>
                        <a:buNone/>
                      </a:pPr>
                      <a:r>
                        <a:rPr lang="en" sz="1000">
                          <a:latin typeface="Times New Roman"/>
                          <a:ea typeface="Times New Roman"/>
                          <a:cs typeface="Times New Roman"/>
                          <a:sym typeface="Times New Roman"/>
                        </a:rPr>
                        <a:t>Coding</a:t>
                      </a:r>
                      <a:endParaRPr sz="10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900"/>
                        <a:t>2</a:t>
                      </a:r>
                      <a:r>
                        <a:rPr lang="en-IN" sz="900"/>
                        <a:t>1/5</a:t>
                      </a:r>
                      <a:r>
                        <a:rPr lang="en" sz="900"/>
                        <a:t>/2022</a:t>
                      </a:r>
                      <a:endParaRPr sz="900"/>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12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0</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0</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0</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0</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3</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2</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0</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3</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0</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1</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3</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0</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0</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0</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  Y</a:t>
                      </a:r>
                      <a:endParaRPr sz="1500">
                        <a:latin typeface="Times New Roman"/>
                        <a:ea typeface="Times New Roman"/>
                        <a:cs typeface="Times New Roman"/>
                        <a:sym typeface="Times New Roman"/>
                      </a:endParaRPr>
                    </a:p>
                  </a:txBody>
                  <a:tcPr marL="91425" marR="91425" marT="91425" marB="91425"/>
                </a:tc>
              </a:tr>
              <a:tr h="654700">
                <a:tc>
                  <a:txBody>
                    <a:bodyPr lIns="91425" tIns="91425" rIns="91425" bIns="91425"/>
                    <a:lstStyle/>
                    <a:p>
                      <a:pPr marL="0" indent="0" algn="l" rtl="0">
                        <a:spcBef>
                          <a:spcPts val="0"/>
                        </a:spcBef>
                        <a:spcAft>
                          <a:spcPts val="0"/>
                        </a:spcAft>
                        <a:buNone/>
                      </a:pPr>
                      <a:r>
                        <a:rPr lang="en" sz="1000">
                          <a:latin typeface="Times New Roman"/>
                          <a:ea typeface="Times New Roman"/>
                          <a:cs typeface="Times New Roman"/>
                          <a:sym typeface="Times New Roman"/>
                        </a:rPr>
                        <a:t>Testing</a:t>
                      </a:r>
                      <a:endParaRPr sz="10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100">
                          <a:latin typeface="Times New Roman"/>
                          <a:ea typeface="Times New Roman"/>
                          <a:cs typeface="Times New Roman"/>
                          <a:sym typeface="Times New Roman"/>
                        </a:rPr>
                        <a:t>4/6/2022</a:t>
                      </a:r>
                      <a:endParaRPr sz="11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4</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0</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0</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0</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0</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0</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0</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0</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0</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0</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0</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0</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2</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2</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0</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latin typeface="Times New Roman"/>
                          <a:ea typeface="Times New Roman"/>
                          <a:cs typeface="Times New Roman"/>
                          <a:sym typeface="Times New Roman"/>
                        </a:rPr>
                        <a:t>  Y</a:t>
                      </a:r>
                      <a:endParaRPr sz="1500">
                        <a:latin typeface="Times New Roman"/>
                        <a:ea typeface="Times New Roman"/>
                        <a:cs typeface="Times New Roman"/>
                        <a:sym typeface="Times New Roman"/>
                      </a:endParaRPr>
                    </a:p>
                  </a:txBody>
                  <a:tcPr marL="91425" marR="91425" marT="91425" marB="91425"/>
                </a:tc>
              </a:tr>
              <a:tr h="852625">
                <a:tc>
                  <a:txBody>
                    <a:bodyPr lIns="91425" tIns="91425" rIns="91425" bIns="91425"/>
                    <a:lstStyle/>
                    <a:p>
                      <a:pPr marL="0" indent="0" algn="l" rtl="0">
                        <a:spcBef>
                          <a:spcPts val="0"/>
                        </a:spcBef>
                        <a:spcAft>
                          <a:spcPts val="0"/>
                        </a:spcAft>
                        <a:buNone/>
                      </a:pPr>
                      <a:r>
                        <a:rPr lang="en" sz="1000">
                          <a:latin typeface="Times New Roman"/>
                          <a:ea typeface="Times New Roman"/>
                          <a:cs typeface="Times New Roman"/>
                          <a:sym typeface="Times New Roman"/>
                        </a:rPr>
                        <a:t>Total</a:t>
                      </a:r>
                      <a:endParaRPr sz="10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endParaRPr sz="900"/>
                    </a:p>
                  </a:txBody>
                  <a:tcPr marL="91425" marR="91425" marT="91425" marB="91425"/>
                </a:tc>
                <a:tc>
                  <a:txBody>
                    <a:bodyPr lIns="91425" tIns="91425" rIns="91425" bIns="91425"/>
                    <a:lstStyle/>
                    <a:p>
                      <a:pPr marL="0" indent="0" algn="l" rtl="0">
                        <a:spcBef>
                          <a:spcPts val="0"/>
                        </a:spcBef>
                        <a:spcAft>
                          <a:spcPts val="0"/>
                        </a:spcAft>
                        <a:buNone/>
                      </a:pPr>
                      <a:r>
                        <a:rPr lang="en">
                          <a:latin typeface="Times New Roman"/>
                          <a:ea typeface="Times New Roman"/>
                          <a:cs typeface="Times New Roman"/>
                          <a:sym typeface="Times New Roman"/>
                        </a:rPr>
                        <a:t>22</a:t>
                      </a:r>
                      <a:endParaRPr>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solidFill>
                            <a:schemeClr val="dk1"/>
                          </a:solidFill>
                          <a:latin typeface="Times New Roman"/>
                          <a:ea typeface="Times New Roman"/>
                          <a:cs typeface="Times New Roman"/>
                          <a:sym typeface="Times New Roman"/>
                        </a:rPr>
                        <a:t> 1</a:t>
                      </a:r>
                      <a:endParaRPr sz="1500">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solidFill>
                            <a:schemeClr val="dk1"/>
                          </a:solidFill>
                          <a:latin typeface="Times New Roman"/>
                          <a:ea typeface="Times New Roman"/>
                          <a:cs typeface="Times New Roman"/>
                          <a:sym typeface="Times New Roman"/>
                        </a:rPr>
                        <a:t>0</a:t>
                      </a:r>
                      <a:endParaRPr sz="1500">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solidFill>
                            <a:schemeClr val="dk1"/>
                          </a:solidFill>
                          <a:latin typeface="Times New Roman"/>
                          <a:ea typeface="Times New Roman"/>
                          <a:cs typeface="Times New Roman"/>
                          <a:sym typeface="Times New Roman"/>
                        </a:rPr>
                        <a:t>3</a:t>
                      </a:r>
                      <a:endParaRPr sz="1500">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solidFill>
                            <a:schemeClr val="dk1"/>
                          </a:solidFill>
                          <a:latin typeface="Times New Roman"/>
                          <a:ea typeface="Times New Roman"/>
                          <a:cs typeface="Times New Roman"/>
                          <a:sym typeface="Times New Roman"/>
                        </a:rPr>
                        <a:t>2</a:t>
                      </a:r>
                      <a:endParaRPr sz="1500">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solidFill>
                            <a:schemeClr val="dk1"/>
                          </a:solidFill>
                          <a:latin typeface="Times New Roman"/>
                          <a:ea typeface="Times New Roman"/>
                          <a:cs typeface="Times New Roman"/>
                          <a:sym typeface="Times New Roman"/>
                        </a:rPr>
                        <a:t>3</a:t>
                      </a:r>
                      <a:endParaRPr sz="1500">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solidFill>
                            <a:schemeClr val="dk1"/>
                          </a:solidFill>
                          <a:latin typeface="Times New Roman"/>
                          <a:ea typeface="Times New Roman"/>
                          <a:cs typeface="Times New Roman"/>
                          <a:sym typeface="Times New Roman"/>
                        </a:rPr>
                        <a:t>2</a:t>
                      </a:r>
                      <a:endParaRPr sz="1500">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solidFill>
                            <a:schemeClr val="dk1"/>
                          </a:solidFill>
                          <a:latin typeface="Times New Roman"/>
                          <a:ea typeface="Times New Roman"/>
                          <a:cs typeface="Times New Roman"/>
                          <a:sym typeface="Times New Roman"/>
                        </a:rPr>
                        <a:t>0</a:t>
                      </a:r>
                      <a:endParaRPr sz="1500">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solidFill>
                            <a:schemeClr val="dk1"/>
                          </a:solidFill>
                          <a:latin typeface="Times New Roman"/>
                          <a:ea typeface="Times New Roman"/>
                          <a:cs typeface="Times New Roman"/>
                          <a:sym typeface="Times New Roman"/>
                        </a:rPr>
                        <a:t>3</a:t>
                      </a:r>
                      <a:endParaRPr sz="1500">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solidFill>
                            <a:schemeClr val="dk1"/>
                          </a:solidFill>
                          <a:latin typeface="Times New Roman"/>
                          <a:ea typeface="Times New Roman"/>
                          <a:cs typeface="Times New Roman"/>
                          <a:sym typeface="Times New Roman"/>
                        </a:rPr>
                        <a:t>0</a:t>
                      </a:r>
                      <a:endParaRPr sz="1500">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solidFill>
                            <a:schemeClr val="dk1"/>
                          </a:solidFill>
                          <a:latin typeface="Times New Roman"/>
                          <a:ea typeface="Times New Roman"/>
                          <a:cs typeface="Times New Roman"/>
                          <a:sym typeface="Times New Roman"/>
                        </a:rPr>
                        <a:t>1</a:t>
                      </a:r>
                      <a:endParaRPr sz="1500">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solidFill>
                            <a:schemeClr val="dk1"/>
                          </a:solidFill>
                          <a:latin typeface="Times New Roman"/>
                          <a:ea typeface="Times New Roman"/>
                          <a:cs typeface="Times New Roman"/>
                          <a:sym typeface="Times New Roman"/>
                        </a:rPr>
                        <a:t>3</a:t>
                      </a:r>
                      <a:endParaRPr sz="1500">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solidFill>
                            <a:schemeClr val="dk1"/>
                          </a:solidFill>
                          <a:latin typeface="Times New Roman"/>
                          <a:ea typeface="Times New Roman"/>
                          <a:cs typeface="Times New Roman"/>
                          <a:sym typeface="Times New Roman"/>
                        </a:rPr>
                        <a:t>2</a:t>
                      </a:r>
                      <a:endParaRPr sz="1500">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solidFill>
                            <a:schemeClr val="dk1"/>
                          </a:solidFill>
                          <a:latin typeface="Times New Roman"/>
                          <a:ea typeface="Times New Roman"/>
                          <a:cs typeface="Times New Roman"/>
                          <a:sym typeface="Times New Roman"/>
                        </a:rPr>
                        <a:t>2</a:t>
                      </a:r>
                      <a:endParaRPr sz="1500">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solidFill>
                            <a:schemeClr val="dk1"/>
                          </a:solidFill>
                          <a:latin typeface="Times New Roman"/>
                          <a:ea typeface="Times New Roman"/>
                          <a:cs typeface="Times New Roman"/>
                          <a:sym typeface="Times New Roman"/>
                        </a:rPr>
                        <a:t>0</a:t>
                      </a:r>
                      <a:endParaRPr sz="1500">
                        <a:solidFill>
                          <a:schemeClr val="dk1"/>
                        </a:solidFill>
                        <a:latin typeface="Times New Roman"/>
                        <a:ea typeface="Times New Roman"/>
                        <a:cs typeface="Times New Roman"/>
                        <a:sym typeface="Times New Roman"/>
                      </a:endParaRPr>
                    </a:p>
                  </a:txBody>
                  <a:tcPr marL="91425" marR="91425" marT="91425" marB="91425"/>
                </a:tc>
                <a:tc>
                  <a:txBody>
                    <a:bodyPr lIns="91425" tIns="91425" rIns="91425" bIns="91425"/>
                    <a:lstStyle/>
                    <a:p>
                      <a:pPr marL="0" indent="0" algn="l" rtl="0">
                        <a:spcBef>
                          <a:spcPts val="0"/>
                        </a:spcBef>
                        <a:spcAft>
                          <a:spcPts val="0"/>
                        </a:spcAft>
                        <a:buNone/>
                      </a:pPr>
                      <a:r>
                        <a:rPr lang="en" sz="1500">
                          <a:solidFill>
                            <a:schemeClr val="dk1"/>
                          </a:solidFill>
                          <a:latin typeface="Times New Roman"/>
                          <a:ea typeface="Times New Roman"/>
                          <a:cs typeface="Times New Roman"/>
                          <a:sym typeface="Times New Roman"/>
                        </a:rPr>
                        <a:t>  Y</a:t>
                      </a:r>
                      <a:endParaRPr sz="1500">
                        <a:solidFill>
                          <a:schemeClr val="dk1"/>
                        </a:solidFill>
                        <a:latin typeface="Times New Roman"/>
                        <a:ea typeface="Times New Roman"/>
                        <a:cs typeface="Times New Roman"/>
                        <a:sym typeface="Times New Roman"/>
                      </a:endParaRPr>
                    </a:p>
                  </a:txBody>
                  <a:tcPr marL="91425" marR="91425" marT="91425" marB="91425"/>
                </a:tc>
              </a:tr>
            </a:tbl>
          </a:graphicData>
        </a:graphic>
      </p:graphicFrame>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 name="Google Shape;394;p62"/>
          <p:cNvSpPr>
            <a:spLocks noGrp="1" noEditPoints="1"/>
          </p:cNvSpPr>
          <p:nvPr>
            <p:ph type="title"/>
          </p:nvPr>
        </p:nvSpPr>
        <p:spPr>
          <a:xfrm>
            <a:off x="1335413" y="1112223"/>
            <a:ext cx="6942600" cy="1831200"/>
          </a:xfrm>
          <a:prstGeom prst="rect">
            <a:avLst/>
          </a:prstGeom>
        </p:spPr>
        <p:txBody>
          <a:bodyPr wrap="square" lIns="91425" tIns="91425" rIns="91425" bIns="91425" anchor="b">
            <a:noAutofit/>
          </a:bodyPr>
          <a:lstStyle/>
          <a:p>
            <a:pPr marL="0" indent="0" algn="l" rtl="0">
              <a:spcBef>
                <a:spcPts val="0"/>
              </a:spcBef>
              <a:spcAft>
                <a:spcPts val="0"/>
              </a:spcAft>
              <a:buNone/>
            </a:pPr>
            <a:r>
              <a:rPr lang="en" sz="8000"/>
              <a:t>   </a:t>
            </a:r>
            <a:endParaRPr lang="en-IN" sz="8000"/>
          </a:p>
          <a:p>
            <a:pPr marL="0" indent="0" algn="l" rtl="0">
              <a:spcBef>
                <a:spcPts val="0"/>
              </a:spcBef>
              <a:spcAft>
                <a:spcPts val="0"/>
              </a:spcAft>
              <a:buNone/>
            </a:pPr>
            <a:r>
              <a:rPr lang="en" sz="8000" u="sng">
                <a:latin typeface="Times New Roman"/>
                <a:ea typeface="Times New Roman"/>
                <a:cs typeface="Times New Roman"/>
                <a:sym typeface="Times New Roman"/>
              </a:rPr>
              <a:t>THANK YOU</a:t>
            </a:r>
            <a:endParaRPr sz="8000" u="sng">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Google Shape;92;p18"/>
          <p:cNvSpPr>
            <a:spLocks noGrp="1" noEditPoints="1"/>
          </p:cNvSpPr>
          <p:nvPr>
            <p:ph type="title"/>
          </p:nvPr>
        </p:nvSpPr>
        <p:spPr>
          <a:xfrm>
            <a:off x="311700" y="0"/>
            <a:ext cx="8520600" cy="663000"/>
          </a:xfrm>
          <a:prstGeom prst="rect">
            <a:avLst/>
          </a:prstGeom>
        </p:spPr>
        <p:txBody>
          <a:bodyPr wrap="square" lIns="91425" tIns="91425" rIns="91425" bIns="91425" anchor="b">
            <a:normAutofit/>
          </a:bodyPr>
          <a:lstStyle/>
          <a:p>
            <a:pPr marL="0" indent="0" algn="l" rtl="0">
              <a:spcBef>
                <a:spcPts val="0"/>
              </a:spcBef>
              <a:spcAft>
                <a:spcPts val="0"/>
              </a:spcAft>
              <a:buNone/>
            </a:pPr>
            <a:r>
              <a:rPr lang="en" sz="2100" b="1" u="sng"/>
              <a:t> </a:t>
            </a:r>
            <a:r>
              <a:rPr lang="en" sz="2100" b="1" u="sng">
                <a:latin typeface="Times New Roman"/>
                <a:ea typeface="Times New Roman"/>
                <a:cs typeface="Times New Roman"/>
                <a:sym typeface="Times New Roman"/>
              </a:rPr>
              <a:t>PONG GAME</a:t>
            </a:r>
            <a:endParaRPr sz="2100" b="1" u="sng">
              <a:latin typeface="Times New Roman"/>
              <a:ea typeface="Times New Roman"/>
              <a:cs typeface="Times New Roman"/>
              <a:sym typeface="Times New Roman"/>
            </a:endParaRPr>
          </a:p>
        </p:txBody>
      </p:sp>
      <p:sp>
        <p:nvSpPr>
          <p:cNvPr id="93" name="Google Shape;93;p18"/>
          <p:cNvSpPr>
            <a:spLocks noGrp="1" noEditPoints="1"/>
          </p:cNvSpPr>
          <p:nvPr>
            <p:ph type="body" idx="1"/>
          </p:nvPr>
        </p:nvSpPr>
        <p:spPr>
          <a:xfrm>
            <a:off x="311700" y="1225225"/>
            <a:ext cx="8520600" cy="3354000"/>
          </a:xfrm>
          <a:prstGeom prst="rect">
            <a:avLst/>
          </a:prstGeom>
        </p:spPr>
        <p:txBody>
          <a:bodyPr wrap="square" lIns="91425" tIns="91425" rIns="91425" bIns="91425" anchor="t">
            <a:normAutofit/>
          </a:bodyPr>
          <a:lstStyle/>
          <a:p>
            <a:pPr marL="0" indent="0" algn="l" rtl="0">
              <a:spcBef>
                <a:spcPts val="0"/>
              </a:spcBef>
              <a:spcAft>
                <a:spcPts val="1200"/>
              </a:spcAft>
              <a:buNone/>
            </a:pPr>
            <a:r>
              <a:rPr lang="en">
                <a:solidFill>
                  <a:srgbClr val="4D5156"/>
                </a:solidFill>
                <a:highlight>
                  <a:srgbClr val="FFFFFF"/>
                </a:highlight>
                <a:latin typeface="Times New Roman"/>
                <a:ea typeface="Times New Roman"/>
                <a:cs typeface="Times New Roman"/>
                <a:sym typeface="Times New Roman"/>
              </a:rPr>
              <a:t>Pong is one of the earliest arcade video games. It is a table-tennis inspired game featuring simple two-dimensional graphics. In it, the player controls the paddle by moving it vertically across the left or the right side of the screen. The objective is to reach 21 points before the opponent; each player earns points when the opponent fails to return the ball. The aim of this project is to create a python-based application for Pong using the Pygame library. It also involves creating a few AI models which the user can play against.Here we can control the game by using the finger movements.</a:t>
            </a:r>
            <a:endParaRPr>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Google Shape;98;p19"/>
          <p:cNvSpPr>
            <a:spLocks noGrp="1" noEditPoints="1"/>
          </p:cNvSpPr>
          <p:nvPr>
            <p:ph type="body" idx="1"/>
          </p:nvPr>
        </p:nvSpPr>
        <p:spPr>
          <a:xfrm>
            <a:off x="471300" y="904500"/>
            <a:ext cx="8520600" cy="4239000"/>
          </a:xfrm>
          <a:prstGeom prst="rect">
            <a:avLst/>
          </a:prstGeom>
        </p:spPr>
        <p:txBody>
          <a:bodyPr wrap="square" lIns="91425" tIns="91425" rIns="91425" bIns="91425" anchor="t">
            <a:normAutofit/>
          </a:bodyPr>
          <a:lstStyle/>
          <a:p>
            <a:pPr marL="0" indent="0" algn="l" rtl="0">
              <a:spcBef>
                <a:spcPts val="0"/>
              </a:spcBef>
              <a:spcAft>
                <a:spcPts val="0"/>
              </a:spcAft>
              <a:buClr>
                <a:schemeClr val="dk1"/>
              </a:buClr>
              <a:buSzPts val="1100"/>
              <a:buFont typeface="Arial"/>
              <a:buNone/>
            </a:pPr>
            <a:r>
              <a:rPr lang="en">
                <a:latin typeface="Times New Roman"/>
                <a:ea typeface="Times New Roman"/>
                <a:cs typeface="Times New Roman"/>
                <a:sym typeface="Times New Roman"/>
              </a:rPr>
              <a:t>Drawing or Sketching using hand is everyone’s wish. Some or the other time we imagine writing in air using our hand. So, here came the project from this concept where we create a canvas and pick the colours required using our hand and draw the required design or write anything you wish.</a:t>
            </a:r>
            <a:endParaRPr>
              <a:latin typeface="Times New Roman"/>
              <a:ea typeface="Times New Roman"/>
              <a:cs typeface="Times New Roman"/>
              <a:sym typeface="Times New Roman"/>
            </a:endParaRPr>
          </a:p>
          <a:p>
            <a:pPr marL="0" indent="0" algn="l" rtl="0">
              <a:lnSpc>
                <a:spcPct val="100000"/>
              </a:lnSpc>
              <a:spcBef>
                <a:spcPts val="1200"/>
              </a:spcBef>
              <a:spcAft>
                <a:spcPts val="0"/>
              </a:spcAft>
              <a:buNone/>
            </a:pPr>
            <a:endParaRPr>
              <a:solidFill>
                <a:srgbClr val="000000"/>
              </a:solidFill>
              <a:latin typeface="Times New Roman"/>
              <a:ea typeface="Times New Roman"/>
              <a:cs typeface="Times New Roman"/>
              <a:sym typeface="Times New Roman"/>
            </a:endParaRPr>
          </a:p>
          <a:p>
            <a:pPr marL="0" indent="0" algn="l" rtl="0">
              <a:lnSpc>
                <a:spcPct val="100000"/>
              </a:lnSpc>
              <a:spcBef>
                <a:spcPts val="0"/>
              </a:spcBef>
              <a:spcAft>
                <a:spcPts val="0"/>
              </a:spcAft>
              <a:buNone/>
            </a:pPr>
            <a:r>
              <a:rPr lang="en">
                <a:solidFill>
                  <a:srgbClr val="000000"/>
                </a:solidFill>
                <a:latin typeface="Times New Roman"/>
                <a:ea typeface="Times New Roman"/>
                <a:cs typeface="Times New Roman"/>
                <a:sym typeface="Times New Roman"/>
              </a:rPr>
              <a:t>Virtual Sketch is in where we can draw by just capturing the motion of a colored marker with a camera. One colored object at the tip of the finger is mainly used as the marker. </a:t>
            </a:r>
            <a:endParaRPr>
              <a:solidFill>
                <a:srgbClr val="000000"/>
              </a:solidFill>
              <a:latin typeface="Times New Roman"/>
              <a:ea typeface="Times New Roman"/>
              <a:cs typeface="Times New Roman"/>
              <a:sym typeface="Times New Roman"/>
            </a:endParaRPr>
          </a:p>
          <a:p>
            <a:pPr marL="0" indent="0" algn="l" rtl="0">
              <a:lnSpc>
                <a:spcPct val="100000"/>
              </a:lnSpc>
              <a:spcBef>
                <a:spcPts val="0"/>
              </a:spcBef>
              <a:spcAft>
                <a:spcPts val="0"/>
              </a:spcAft>
              <a:buNone/>
            </a:pPr>
            <a:endParaRPr>
              <a:solidFill>
                <a:srgbClr val="000000"/>
              </a:solidFill>
              <a:latin typeface="Times New Roman"/>
              <a:ea typeface="Times New Roman"/>
              <a:cs typeface="Times New Roman"/>
              <a:sym typeface="Times New Roman"/>
            </a:endParaRPr>
          </a:p>
          <a:p>
            <a:pPr marL="0" indent="0" algn="l" rtl="0">
              <a:lnSpc>
                <a:spcPct val="100000"/>
              </a:lnSpc>
              <a:spcBef>
                <a:spcPts val="0"/>
              </a:spcBef>
              <a:spcAft>
                <a:spcPts val="0"/>
              </a:spcAft>
              <a:buNone/>
            </a:pPr>
            <a:endParaRPr>
              <a:solidFill>
                <a:srgbClr val="000000"/>
              </a:solidFill>
              <a:latin typeface="Times New Roman"/>
              <a:ea typeface="Times New Roman"/>
              <a:cs typeface="Times New Roman"/>
              <a:sym typeface="Times New Roman"/>
            </a:endParaRPr>
          </a:p>
          <a:p>
            <a:pPr marL="0" indent="0" algn="l" rtl="0">
              <a:lnSpc>
                <a:spcPct val="100000"/>
              </a:lnSpc>
              <a:spcBef>
                <a:spcPts val="0"/>
              </a:spcBef>
              <a:spcAft>
                <a:spcPts val="0"/>
              </a:spcAft>
              <a:buNone/>
            </a:pPr>
            <a:endParaRPr>
              <a:solidFill>
                <a:srgbClr val="000000"/>
              </a:solidFill>
              <a:latin typeface="Times New Roman"/>
              <a:ea typeface="Times New Roman"/>
              <a:cs typeface="Times New Roman"/>
              <a:sym typeface="Times New Roman"/>
            </a:endParaRPr>
          </a:p>
          <a:p>
            <a:pPr marL="0" indent="0" algn="l" rtl="0">
              <a:spcBef>
                <a:spcPts val="0"/>
              </a:spcBef>
              <a:spcAft>
                <a:spcPts val="1200"/>
              </a:spcAft>
              <a:buNone/>
            </a:pPr>
            <a:endParaRPr>
              <a:latin typeface="Times New Roman"/>
              <a:ea typeface="Times New Roman"/>
              <a:cs typeface="Times New Roman"/>
              <a:sym typeface="Times New Roman"/>
            </a:endParaRPr>
          </a:p>
        </p:txBody>
      </p:sp>
      <p:sp>
        <p:nvSpPr>
          <p:cNvPr id="99" name="Google Shape;99;p19"/>
          <p:cNvSpPr>
            <a:spLocks noGrp="1" noEditPoints="1"/>
          </p:cNvSpPr>
          <p:nvPr>
            <p:ph type="title"/>
          </p:nvPr>
        </p:nvSpPr>
        <p:spPr>
          <a:xfrm>
            <a:off x="311700" y="0"/>
            <a:ext cx="8520600" cy="598200"/>
          </a:xfrm>
          <a:prstGeom prst="rect">
            <a:avLst/>
          </a:prstGeom>
        </p:spPr>
        <p:txBody>
          <a:bodyPr wrap="square" lIns="91425" tIns="91425" rIns="91425" bIns="91425" anchor="b">
            <a:normAutofit/>
          </a:bodyPr>
          <a:lstStyle/>
          <a:p>
            <a:pPr marL="0" indent="0" algn="l" rtl="0">
              <a:spcBef>
                <a:spcPts val="0"/>
              </a:spcBef>
              <a:spcAft>
                <a:spcPts val="0"/>
              </a:spcAft>
              <a:buNone/>
            </a:pPr>
            <a:r>
              <a:rPr lang="en" sz="2100" b="1" u="sng">
                <a:latin typeface="Times New Roman"/>
                <a:ea typeface="Times New Roman"/>
                <a:cs typeface="Times New Roman"/>
                <a:sym typeface="Times New Roman"/>
              </a:rPr>
              <a:t>AI VIRTUAL PAINTER</a:t>
            </a:r>
            <a:endParaRPr sz="2100" b="1" u="sng">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noEditPoints="1"/>
          </p:cNvSpPr>
          <p:nvPr>
            <p:ph type="title"/>
          </p:nvPr>
        </p:nvSpPr>
        <p:spPr>
          <a:xfrm>
            <a:off x="311700" y="-153798"/>
            <a:ext cx="8520600" cy="831300"/>
          </a:xfrm>
          <a:prstGeom prst="rect">
            <a:avLst/>
          </a:prstGeom>
        </p:spPr>
        <p:txBody>
          <a:bodyPr/>
          <a:lstStyle/>
          <a:p>
            <a:r>
              <a:rPr lang="en-US" sz="2100" b="1" u="sng">
                <a:latin typeface="Times New Roman"/>
                <a:ea typeface="Times New Roman"/>
                <a:cs typeface="Times New Roman"/>
              </a:rPr>
              <a:t>AI VIRTUAL CALCULATOR</a:t>
            </a:r>
            <a:endParaRPr sz="2100" b="1" u="sng">
              <a:latin typeface="Times New Roman"/>
              <a:ea typeface="Times New Roman"/>
              <a:cs typeface="Times New Roman"/>
            </a:endParaRPr>
          </a:p>
        </p:txBody>
      </p:sp>
      <p:sp>
        <p:nvSpPr>
          <p:cNvPr id="3" name="Text Placeholder 2"/>
          <p:cNvSpPr>
            <a:spLocks noGrp="1" noEditPoints="1"/>
          </p:cNvSpPr>
          <p:nvPr>
            <p:ph type="body" idx="1"/>
          </p:nvPr>
        </p:nvSpPr>
        <p:spPr>
          <a:xfrm>
            <a:off x="311700" y="1225225"/>
            <a:ext cx="8639444" cy="3354000"/>
          </a:xfrm>
          <a:prstGeom prst="rect">
            <a:avLst/>
          </a:prstGeom>
        </p:spPr>
        <p:txBody>
          <a:bodyPr/>
          <a:lstStyle/>
          <a:p>
            <a:pPr marL="114300" indent="0" algn="l">
              <a:lnSpc>
                <a:spcPct val="115000"/>
              </a:lnSpc>
              <a:buNone/>
            </a:pPr>
            <a:r>
              <a:rPr>
                <a:latin typeface="Times New Roman"/>
                <a:ea typeface="Times New Roman"/>
                <a:cs typeface="Times New Roman"/>
              </a:rPr>
              <a:t>The calculator is one application that we all use in our day to day lives.</a:t>
            </a:r>
            <a:r>
              <a:rPr lang="en-US">
                <a:latin typeface="Times New Roman"/>
                <a:ea typeface="Times New Roman"/>
                <a:cs typeface="Times New Roman"/>
              </a:rPr>
              <a:t>                               </a:t>
            </a:r>
            <a:r>
              <a:rPr lang="en">
                <a:solidFill>
                  <a:srgbClr val="4D5156"/>
                </a:solidFill>
                <a:highlight>
                  <a:srgbClr val="FFFFFF"/>
                </a:highlight>
                <a:latin typeface="Times New Roman"/>
                <a:ea typeface="Times New Roman"/>
                <a:cs typeface="Times New Roman"/>
                <a:sym typeface="Times New Roman"/>
              </a:rPr>
              <a:t>Here we </a:t>
            </a:r>
            <a:r>
              <a:rPr lang="en-US">
                <a:solidFill>
                  <a:srgbClr val="4D5156"/>
                </a:solidFill>
                <a:highlight>
                  <a:srgbClr val="FFFFFF"/>
                </a:highlight>
                <a:latin typeface="Times New Roman"/>
                <a:ea typeface="Times New Roman"/>
                <a:cs typeface="Times New Roman"/>
                <a:sym typeface="Times New Roman"/>
              </a:rPr>
              <a:t>build a virtual</a:t>
            </a:r>
            <a:r>
              <a:rPr lang="en">
                <a:solidFill>
                  <a:srgbClr val="4D5156"/>
                </a:solidFill>
                <a:highlight>
                  <a:srgbClr val="FFFFFF"/>
                </a:highlight>
                <a:latin typeface="Times New Roman"/>
                <a:ea typeface="Times New Roman"/>
                <a:cs typeface="Times New Roman"/>
                <a:sym typeface="Times New Roman"/>
              </a:rPr>
              <a:t> c</a:t>
            </a:r>
            <a:r>
              <a:rPr lang="en-US">
                <a:solidFill>
                  <a:srgbClr val="4D5156"/>
                </a:solidFill>
                <a:highlight>
                  <a:srgbClr val="FFFFFF"/>
                </a:highlight>
                <a:latin typeface="Times New Roman"/>
                <a:ea typeface="Times New Roman"/>
                <a:cs typeface="Times New Roman"/>
                <a:sym typeface="Times New Roman"/>
              </a:rPr>
              <a:t>alculator that calculate</a:t>
            </a:r>
            <a:r>
              <a:rPr lang="en">
                <a:solidFill>
                  <a:srgbClr val="4D5156"/>
                </a:solidFill>
                <a:highlight>
                  <a:srgbClr val="FFFFFF"/>
                </a:highlight>
                <a:latin typeface="Times New Roman"/>
                <a:ea typeface="Times New Roman"/>
                <a:cs typeface="Times New Roman"/>
                <a:sym typeface="Times New Roman"/>
              </a:rPr>
              <a:t> the </a:t>
            </a:r>
            <a:r>
              <a:rPr lang="en-US">
                <a:solidFill>
                  <a:srgbClr val="4D5156"/>
                </a:solidFill>
                <a:highlight>
                  <a:srgbClr val="FFFFFF"/>
                </a:highlight>
                <a:latin typeface="Times New Roman"/>
                <a:ea typeface="Times New Roman"/>
                <a:cs typeface="Times New Roman"/>
                <a:sym typeface="Times New Roman"/>
              </a:rPr>
              <a:t>numbers</a:t>
            </a:r>
            <a:r>
              <a:rPr lang="en">
                <a:solidFill>
                  <a:srgbClr val="4D5156"/>
                </a:solidFill>
                <a:highlight>
                  <a:srgbClr val="FFFFFF"/>
                </a:highlight>
                <a:latin typeface="Times New Roman"/>
                <a:ea typeface="Times New Roman"/>
                <a:cs typeface="Times New Roman"/>
                <a:sym typeface="Times New Roman"/>
              </a:rPr>
              <a:t> </a:t>
            </a:r>
            <a:r>
              <a:rPr lang="en-US">
                <a:solidFill>
                  <a:srgbClr val="4D5156"/>
                </a:solidFill>
                <a:highlight>
                  <a:srgbClr val="FFFFFF"/>
                </a:highlight>
                <a:latin typeface="Times New Roman"/>
                <a:ea typeface="Times New Roman"/>
                <a:cs typeface="Times New Roman"/>
                <a:sym typeface="Times New Roman"/>
              </a:rPr>
              <a:t>by using</a:t>
            </a:r>
            <a:r>
              <a:rPr lang="en">
                <a:solidFill>
                  <a:srgbClr val="4D5156"/>
                </a:solidFill>
                <a:highlight>
                  <a:srgbClr val="FFFFFF"/>
                </a:highlight>
                <a:latin typeface="Times New Roman"/>
                <a:ea typeface="Times New Roman"/>
                <a:cs typeface="Times New Roman"/>
                <a:sym typeface="Times New Roman"/>
              </a:rPr>
              <a:t> finger movements</a:t>
            </a:r>
            <a:r>
              <a:rPr lang="en-US">
                <a:solidFill>
                  <a:srgbClr val="4D5156"/>
                </a:solidFill>
                <a:highlight>
                  <a:srgbClr val="FFFFFF"/>
                </a:highlight>
                <a:latin typeface="Times New Roman"/>
                <a:ea typeface="Times New Roman"/>
                <a:cs typeface="Times New Roman"/>
                <a:sym typeface="Times New Roman"/>
              </a:rPr>
              <a:t>             </a:t>
            </a:r>
          </a:p>
          <a:p>
            <a:pPr marL="0" indent="0" algn="l" rtl="0">
              <a:lnSpc>
                <a:spcPct val="115000"/>
              </a:lnSpc>
              <a:spcBef>
                <a:spcPts val="0"/>
              </a:spcBef>
              <a:spcAft>
                <a:spcPts val="1200"/>
              </a:spcAft>
              <a:buNone/>
            </a:pPr>
            <a:r>
              <a:rPr lang="en-US">
                <a:solidFill>
                  <a:srgbClr val="4D5156"/>
                </a:solidFill>
                <a:highlight>
                  <a:srgbClr val="FFFFFF"/>
                </a:highlight>
                <a:latin typeface="Times New Roman"/>
                <a:ea typeface="Times New Roman"/>
                <a:cs typeface="Times New Roman"/>
                <a:sym typeface="Times New Roman"/>
              </a:rPr>
              <a:t>  to operate.</a:t>
            </a:r>
            <a:endParaRPr>
              <a:latin typeface="Times New Roman"/>
              <a:ea typeface="Times New Roman"/>
              <a:cs typeface="Times New Roman"/>
              <a:sym typeface="Times New Roman"/>
            </a:endParaRPr>
          </a:p>
          <a:p>
            <a:pPr marL="0" indent="0" algn="l" rtl="0">
              <a:spcBef>
                <a:spcPts val="0"/>
              </a:spcBef>
              <a:spcAft>
                <a:spcPts val="1200"/>
              </a:spcAft>
              <a:buNone/>
            </a:pPr>
            <a:r>
              <a:rPr lang="en-US">
                <a:solidFill>
                  <a:srgbClr val="4D5156"/>
                </a:solidFill>
                <a:highlight>
                  <a:srgbClr val="FFFFFF"/>
                </a:highlight>
                <a:latin typeface="Times New Roman"/>
                <a:ea typeface="Times New Roman"/>
                <a:cs typeface="Times New Roman"/>
                <a:sym typeface="Times New Roman"/>
              </a:rPr>
              <a:t>           </a:t>
            </a:r>
            <a:r>
              <a:rPr>
                <a:latin typeface="Times New Roman"/>
                <a:ea typeface="Times New Roman"/>
                <a:cs typeface="Times New Roman"/>
              </a:rPr>
              <a:t>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Google Shape;104;p20"/>
          <p:cNvSpPr>
            <a:spLocks noGrp="1" noEditPoints="1"/>
          </p:cNvSpPr>
          <p:nvPr>
            <p:ph type="body" idx="1"/>
          </p:nvPr>
        </p:nvSpPr>
        <p:spPr>
          <a:xfrm>
            <a:off x="311700" y="108975"/>
            <a:ext cx="8520600" cy="4757700"/>
          </a:xfrm>
          <a:prstGeom prst="rect">
            <a:avLst/>
          </a:prstGeom>
        </p:spPr>
        <p:txBody>
          <a:bodyPr wrap="square" lIns="91425" tIns="91425" rIns="91425" bIns="91425" anchor="t">
            <a:normAutofit fontScale="25000" lnSpcReduction="20000"/>
          </a:bodyPr>
          <a:lstStyle/>
          <a:p>
            <a:pPr marL="0" indent="0" algn="l" rtl="0">
              <a:spcBef>
                <a:spcPts val="0"/>
              </a:spcBef>
              <a:spcAft>
                <a:spcPts val="0"/>
              </a:spcAft>
              <a:buNone/>
            </a:pPr>
          </a:p>
          <a:p>
            <a:pPr marL="0" indent="0" algn="l" rtl="0">
              <a:lnSpc>
                <a:spcPct val="115000"/>
              </a:lnSpc>
              <a:spcBef>
                <a:spcPts val="1200"/>
              </a:spcBef>
              <a:spcAft>
                <a:spcPts val="0"/>
              </a:spcAft>
              <a:buNone/>
            </a:pPr>
            <a:r>
              <a:rPr lang="en" sz="7200">
                <a:latin typeface="Times New Roman"/>
                <a:ea typeface="Times New Roman"/>
                <a:cs typeface="Times New Roman"/>
                <a:sym typeface="Times New Roman"/>
              </a:rPr>
              <a:t>We are here now, using the techniques of computer vision in OpenCV to build this project. The required language for this project is python due to its more exhaustive libraries and easy to make use of the syntax and but understanding the basics as well as it can be implemented in any OpenCV supported languages The colour tracking and detection processes are used to achieve the goal of this project. </a:t>
            </a:r>
            <a:endParaRPr sz="7200">
              <a:latin typeface="Times New Roman"/>
              <a:ea typeface="Times New Roman"/>
              <a:cs typeface="Times New Roman"/>
              <a:sym typeface="Times New Roman"/>
            </a:endParaRPr>
          </a:p>
          <a:p>
            <a:pPr marL="0" indent="0" algn="l" rtl="0">
              <a:lnSpc>
                <a:spcPct val="115000"/>
              </a:lnSpc>
              <a:spcBef>
                <a:spcPts val="0"/>
              </a:spcBef>
              <a:spcAft>
                <a:spcPts val="0"/>
              </a:spcAft>
              <a:buNone/>
            </a:pPr>
            <a:endParaRPr sz="3868">
              <a:latin typeface="Times New Roman"/>
              <a:ea typeface="Times New Roman"/>
              <a:cs typeface="Times New Roman"/>
              <a:sym typeface="Times New Roman"/>
            </a:endParaRPr>
          </a:p>
          <a:p>
            <a:pPr marL="0" indent="0" algn="l" rtl="0">
              <a:spcBef>
                <a:spcPts val="0"/>
              </a:spcBef>
              <a:spcAft>
                <a:spcPts val="0"/>
              </a:spcAft>
              <a:buNone/>
            </a:pPr>
            <a:endParaRPr sz="5500">
              <a:solidFill>
                <a:srgbClr val="292929"/>
              </a:solidFill>
              <a:highlight>
                <a:schemeClr val="lt1"/>
              </a:highlight>
              <a:latin typeface="Times New Roman"/>
              <a:ea typeface="Times New Roman"/>
              <a:cs typeface="Times New Roman"/>
              <a:sym typeface="Times New Roman"/>
            </a:endParaRPr>
          </a:p>
          <a:p>
            <a:pPr marL="0" indent="0" algn="l" rtl="0">
              <a:spcBef>
                <a:spcPts val="1200"/>
              </a:spcBef>
              <a:spcAft>
                <a:spcPts val="0"/>
              </a:spcAft>
              <a:buNone/>
            </a:pPr>
            <a:r>
              <a:rPr lang="en" sz="7200">
                <a:solidFill>
                  <a:srgbClr val="292929"/>
                </a:solidFill>
                <a:highlight>
                  <a:schemeClr val="lt1"/>
                </a:highlight>
                <a:latin typeface="Times New Roman"/>
                <a:ea typeface="Times New Roman"/>
                <a:cs typeface="Times New Roman"/>
                <a:sym typeface="Times New Roman"/>
              </a:rPr>
              <a:t>Given the real time webcam data, this paint-like python application uses OpenCV library to track an object-of-interest (a bottle cap in this case) and allows the user to draw by moving the object, which makes it both awesome and challenging to draw simple things.</a:t>
            </a:r>
            <a:endParaRPr sz="7200">
              <a:latin typeface="Times New Roman"/>
              <a:ea typeface="Times New Roman"/>
              <a:cs typeface="Times New Roman"/>
              <a:sym typeface="Times New Roman"/>
            </a:endParaRPr>
          </a:p>
          <a:p>
            <a:pPr marL="0" indent="0" algn="l" rtl="0">
              <a:spcBef>
                <a:spcPts val="1200"/>
              </a:spcBef>
              <a:spcAft>
                <a:spcPts val="0"/>
              </a:spcAft>
              <a:buNone/>
            </a:pPr>
            <a:endParaRPr sz="2850">
              <a:solidFill>
                <a:srgbClr val="292929"/>
              </a:solidFill>
              <a:highlight>
                <a:schemeClr val="lt1"/>
              </a:highlight>
              <a:latin typeface="Times New Roman"/>
              <a:ea typeface="Times New Roman"/>
              <a:cs typeface="Times New Roman"/>
              <a:sym typeface="Times New Roman"/>
            </a:endParaRPr>
          </a:p>
          <a:p>
            <a:pPr marL="0" indent="0" algn="l" rtl="0">
              <a:spcBef>
                <a:spcPts val="1200"/>
              </a:spcBef>
              <a:spcAft>
                <a:spcPts val="0"/>
              </a:spcAft>
              <a:buNone/>
            </a:pPr>
            <a:endParaRPr sz="2850">
              <a:solidFill>
                <a:srgbClr val="292929"/>
              </a:solidFill>
              <a:highlight>
                <a:schemeClr val="lt1"/>
              </a:highlight>
              <a:latin typeface="Times New Roman"/>
              <a:ea typeface="Times New Roman"/>
              <a:cs typeface="Times New Roman"/>
              <a:sym typeface="Times New Roman"/>
            </a:endParaRPr>
          </a:p>
          <a:p>
            <a:pPr marL="0" indent="0" algn="l" rtl="0">
              <a:spcBef>
                <a:spcPts val="1200"/>
              </a:spcBef>
              <a:spcAft>
                <a:spcPts val="0"/>
              </a:spcAft>
              <a:buNone/>
            </a:pPr>
            <a:endParaRPr sz="3250">
              <a:solidFill>
                <a:srgbClr val="292929"/>
              </a:solidFill>
              <a:highlight>
                <a:schemeClr val="lt1"/>
              </a:highlight>
              <a:latin typeface="Times New Roman"/>
              <a:ea typeface="Times New Roman"/>
              <a:cs typeface="Times New Roman"/>
              <a:sym typeface="Times New Roman"/>
            </a:endParaRPr>
          </a:p>
          <a:p>
            <a:pPr marL="0" indent="0" algn="l" rtl="0">
              <a:spcBef>
                <a:spcPts val="1200"/>
              </a:spcBef>
              <a:spcAft>
                <a:spcPts val="0"/>
              </a:spcAft>
              <a:buNone/>
            </a:pPr>
          </a:p>
          <a:p>
            <a:pPr marL="0" indent="0" algn="l" rtl="0">
              <a:spcBef>
                <a:spcPts val="1200"/>
              </a:spcBef>
              <a:spcAft>
                <a:spcPts val="0"/>
              </a:spcAft>
              <a:buNone/>
            </a:pPr>
          </a:p>
          <a:p>
            <a:pPr marL="0" indent="0" algn="l" rtl="0">
              <a:spcBef>
                <a:spcPts val="1200"/>
              </a:spcBef>
              <a:spcAft>
                <a:spcPts val="0"/>
              </a:spcAft>
              <a:buNone/>
            </a:pPr>
          </a:p>
          <a:p>
            <a:pPr marL="0" indent="0" algn="l" rtl="0">
              <a:spcBef>
                <a:spcPts val="1200"/>
              </a:spcBef>
              <a:spcAft>
                <a:spcPts val="0"/>
              </a:spcAft>
              <a:buNone/>
            </a:pPr>
          </a:p>
          <a:p>
            <a:pPr marL="0" indent="0" algn="l" rtl="0">
              <a:spcBef>
                <a:spcPts val="1200"/>
              </a:spcBef>
              <a:spcAft>
                <a:spcPts val="1200"/>
              </a:spcAft>
              <a:buClr>
                <a:schemeClr val="dk1"/>
              </a:buClr>
              <a:buSzPct val="61111"/>
              <a:buFont typeface="Arial"/>
              <a:buNone/>
            </a:pPr>
          </a:p>
        </p:txBody>
      </p:sp>
    </p:spTree>
  </p:cSld>
  <p:clrMapOvr>
    <a:masterClrMapping/>
  </p:clrMapOvr>
</p:sld>
</file>

<file path=ppt/theme/theme1.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fathi</cp:lastModifiedBy>
  <dcterms:modified xsi:type="dcterms:W3CDTF">2022-06-30T17:57:59Z</dcterms:modified>
</cp:coreProperties>
</file>